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4"/>
  </p:sldMasterIdLst>
  <p:notesMasterIdLst>
    <p:notesMasterId r:id="rId12"/>
  </p:notesMasterIdLst>
  <p:sldIdLst>
    <p:sldId id="256" r:id="rId5"/>
    <p:sldId id="257" r:id="rId6"/>
    <p:sldId id="258" r:id="rId7"/>
    <p:sldId id="259" r:id="rId8"/>
    <p:sldId id="261" r:id="rId9"/>
    <p:sldId id="264" r:id="rId10"/>
    <p:sldId id="263" r:id="rId11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r:id="rId13" roundtripDataSignature="AMtx7miz1g1IRvB5n6jH2vTGS/tpg4iSj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 varScale="1">
        <p:scale>
          <a:sx n="66" d="100"/>
          <a:sy n="66" d="100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customschemas.google.com/relationships/presentationmetadata" Target="metadata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2C91286-CA2F-504D-B0A3-D880F9819CC4}" type="doc">
      <dgm:prSet loTypeId="urn:microsoft.com/office/officeart/2005/8/layout/list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305DDEAA-8995-1247-BA62-114CEFEC1AE3}">
      <dgm:prSet phldrT="[Text]" custT="1"/>
      <dgm:spPr>
        <a:solidFill>
          <a:srgbClr val="4F81BD"/>
        </a:solidFill>
      </dgm:spPr>
      <dgm:t>
        <a:bodyPr/>
        <a:lstStyle/>
        <a:p>
          <a:pPr>
            <a:buNone/>
          </a:pPr>
          <a:r>
            <a:rPr lang="en-GB" sz="2400">
              <a:solidFill>
                <a:schemeClr val="bg1"/>
              </a:solidFill>
              <a:latin typeface="+mn-lt"/>
              <a:ea typeface="Calibri"/>
              <a:cs typeface="Calibri"/>
              <a:sym typeface="Calibri"/>
            </a:rPr>
            <a:t>Identify good practices from the UN Manual on Ammunition Management</a:t>
          </a:r>
          <a:endParaRPr lang="en-GB" sz="2400">
            <a:solidFill>
              <a:schemeClr val="bg1"/>
            </a:solidFill>
            <a:latin typeface="+mn-lt"/>
          </a:endParaRPr>
        </a:p>
      </dgm:t>
    </dgm:pt>
    <dgm:pt modelId="{1B617C47-C929-2243-93FE-4FB279DC4B7A}" type="parTrans" cxnId="{9CC083ED-E912-3A4F-B9DA-41923CCE064E}">
      <dgm:prSet/>
      <dgm:spPr/>
      <dgm:t>
        <a:bodyPr/>
        <a:lstStyle/>
        <a:p>
          <a:endParaRPr lang="en-GB" sz="2400">
            <a:solidFill>
              <a:schemeClr val="bg1"/>
            </a:solidFill>
            <a:latin typeface="+mn-lt"/>
          </a:endParaRPr>
        </a:p>
      </dgm:t>
    </dgm:pt>
    <dgm:pt modelId="{4800663E-5DD9-5B48-9737-B70F0A3B9028}" type="sibTrans" cxnId="{9CC083ED-E912-3A4F-B9DA-41923CCE064E}">
      <dgm:prSet/>
      <dgm:spPr/>
      <dgm:t>
        <a:bodyPr/>
        <a:lstStyle/>
        <a:p>
          <a:endParaRPr lang="en-GB" sz="2400">
            <a:solidFill>
              <a:schemeClr val="bg1"/>
            </a:solidFill>
            <a:latin typeface="+mn-lt"/>
          </a:endParaRPr>
        </a:p>
      </dgm:t>
    </dgm:pt>
    <dgm:pt modelId="{4536517D-5A2A-D549-A2C7-A65652E84EE3}">
      <dgm:prSet phldrT="[Text]" custT="1"/>
      <dgm:spPr>
        <a:solidFill>
          <a:srgbClr val="4F81BD"/>
        </a:solidFill>
      </dgm:spPr>
      <dgm:t>
        <a:bodyPr/>
        <a:lstStyle/>
        <a:p>
          <a:pPr>
            <a:buNone/>
          </a:pPr>
          <a:r>
            <a:rPr lang="en-GB" sz="2400">
              <a:solidFill>
                <a:schemeClr val="bg1"/>
              </a:solidFill>
              <a:latin typeface="+mn-lt"/>
              <a:ea typeface="Calibri"/>
              <a:cs typeface="Calibri"/>
              <a:sym typeface="Calibri"/>
            </a:rPr>
            <a:t>...the UN Weapons and Ammunition Management Policy</a:t>
          </a:r>
          <a:endParaRPr lang="en-GB" sz="2400">
            <a:solidFill>
              <a:schemeClr val="bg1"/>
            </a:solidFill>
            <a:latin typeface="+mn-lt"/>
          </a:endParaRPr>
        </a:p>
      </dgm:t>
    </dgm:pt>
    <dgm:pt modelId="{E282B5C4-1E84-274D-9362-E6DBCD7B9412}" type="parTrans" cxnId="{F06C22EE-D21D-BF46-992D-B2F3D49A870A}">
      <dgm:prSet/>
      <dgm:spPr/>
      <dgm:t>
        <a:bodyPr/>
        <a:lstStyle/>
        <a:p>
          <a:endParaRPr lang="en-GB" sz="2400"/>
        </a:p>
      </dgm:t>
    </dgm:pt>
    <dgm:pt modelId="{FBF653AB-BF09-254D-A985-C912256CC458}" type="sibTrans" cxnId="{F06C22EE-D21D-BF46-992D-B2F3D49A870A}">
      <dgm:prSet/>
      <dgm:spPr/>
      <dgm:t>
        <a:bodyPr/>
        <a:lstStyle/>
        <a:p>
          <a:endParaRPr lang="en-GB" sz="2400"/>
        </a:p>
      </dgm:t>
    </dgm:pt>
    <dgm:pt modelId="{970D563F-D819-F84E-A777-01F8F8DD5AFE}">
      <dgm:prSet phldrT="[Text]" custT="1"/>
      <dgm:spPr>
        <a:solidFill>
          <a:srgbClr val="4F81BD"/>
        </a:solidFill>
      </dgm:spPr>
      <dgm:t>
        <a:bodyPr/>
        <a:lstStyle/>
        <a:p>
          <a:pPr>
            <a:buNone/>
          </a:pPr>
          <a:r>
            <a:rPr lang="en-GB" sz="2400">
              <a:solidFill>
                <a:schemeClr val="bg1"/>
              </a:solidFill>
              <a:latin typeface="+mn-lt"/>
              <a:ea typeface="Calibri"/>
              <a:cs typeface="Calibri"/>
              <a:sym typeface="Calibri"/>
            </a:rPr>
            <a:t>...and the IATG</a:t>
          </a:r>
          <a:endParaRPr lang="en-GB" sz="2400">
            <a:solidFill>
              <a:schemeClr val="bg1"/>
            </a:solidFill>
            <a:latin typeface="+mn-lt"/>
          </a:endParaRPr>
        </a:p>
      </dgm:t>
    </dgm:pt>
    <dgm:pt modelId="{E3073E51-0BA0-6E4C-B4C7-A1651C47C015}" type="parTrans" cxnId="{FD1B9DB4-E565-0A47-B3CE-66C91452CF89}">
      <dgm:prSet/>
      <dgm:spPr/>
      <dgm:t>
        <a:bodyPr/>
        <a:lstStyle/>
        <a:p>
          <a:endParaRPr lang="en-GB" sz="2400"/>
        </a:p>
      </dgm:t>
    </dgm:pt>
    <dgm:pt modelId="{6E65BC94-6056-284E-B70B-5458D0019D21}" type="sibTrans" cxnId="{FD1B9DB4-E565-0A47-B3CE-66C91452CF89}">
      <dgm:prSet/>
      <dgm:spPr/>
      <dgm:t>
        <a:bodyPr/>
        <a:lstStyle/>
        <a:p>
          <a:endParaRPr lang="en-GB" sz="2400"/>
        </a:p>
      </dgm:t>
    </dgm:pt>
    <dgm:pt modelId="{91A70443-1921-3748-9E43-29216687832D}" type="pres">
      <dgm:prSet presAssocID="{A2C91286-CA2F-504D-B0A3-D880F9819CC4}" presName="linear" presStyleCnt="0">
        <dgm:presLayoutVars>
          <dgm:dir/>
          <dgm:animLvl val="lvl"/>
          <dgm:resizeHandles val="exact"/>
        </dgm:presLayoutVars>
      </dgm:prSet>
      <dgm:spPr/>
    </dgm:pt>
    <dgm:pt modelId="{03064B9B-8F00-054D-9716-0969D929998E}" type="pres">
      <dgm:prSet presAssocID="{305DDEAA-8995-1247-BA62-114CEFEC1AE3}" presName="parentLin" presStyleCnt="0"/>
      <dgm:spPr/>
    </dgm:pt>
    <dgm:pt modelId="{A17A00BF-42CE-FD42-A230-AC7C7D79125F}" type="pres">
      <dgm:prSet presAssocID="{305DDEAA-8995-1247-BA62-114CEFEC1AE3}" presName="parentLeftMargin" presStyleLbl="node1" presStyleIdx="0" presStyleCnt="3"/>
      <dgm:spPr/>
    </dgm:pt>
    <dgm:pt modelId="{1AD7E468-4C94-034C-855D-C20B878EDF66}" type="pres">
      <dgm:prSet presAssocID="{305DDEAA-8995-1247-BA62-114CEFEC1AE3}" presName="parentText" presStyleLbl="node1" presStyleIdx="0" presStyleCnt="3" custScaleX="124823">
        <dgm:presLayoutVars>
          <dgm:chMax val="0"/>
          <dgm:bulletEnabled val="1"/>
        </dgm:presLayoutVars>
      </dgm:prSet>
      <dgm:spPr/>
    </dgm:pt>
    <dgm:pt modelId="{86388CEB-A56F-1342-AE81-2DD491234638}" type="pres">
      <dgm:prSet presAssocID="{305DDEAA-8995-1247-BA62-114CEFEC1AE3}" presName="negativeSpace" presStyleCnt="0"/>
      <dgm:spPr/>
    </dgm:pt>
    <dgm:pt modelId="{E324DA93-1307-6B47-820F-AFD92F9AEF3F}" type="pres">
      <dgm:prSet presAssocID="{305DDEAA-8995-1247-BA62-114CEFEC1AE3}" presName="childText" presStyleLbl="conFgAcc1" presStyleIdx="0" presStyleCnt="3">
        <dgm:presLayoutVars>
          <dgm:bulletEnabled val="1"/>
        </dgm:presLayoutVars>
      </dgm:prSet>
      <dgm:spPr>
        <a:ln>
          <a:solidFill>
            <a:srgbClr val="4F81BD"/>
          </a:solidFill>
        </a:ln>
      </dgm:spPr>
    </dgm:pt>
    <dgm:pt modelId="{CE9600EB-1916-B046-9ABB-54C458A8E40E}" type="pres">
      <dgm:prSet presAssocID="{4800663E-5DD9-5B48-9737-B70F0A3B9028}" presName="spaceBetweenRectangles" presStyleCnt="0"/>
      <dgm:spPr/>
    </dgm:pt>
    <dgm:pt modelId="{CD236F5F-1673-4843-91EB-9D261112EBE1}" type="pres">
      <dgm:prSet presAssocID="{4536517D-5A2A-D549-A2C7-A65652E84EE3}" presName="parentLin" presStyleCnt="0"/>
      <dgm:spPr/>
    </dgm:pt>
    <dgm:pt modelId="{029B8074-F00A-DC41-B822-3B0470309440}" type="pres">
      <dgm:prSet presAssocID="{4536517D-5A2A-D549-A2C7-A65652E84EE3}" presName="parentLeftMargin" presStyleLbl="node1" presStyleIdx="0" presStyleCnt="3"/>
      <dgm:spPr/>
    </dgm:pt>
    <dgm:pt modelId="{EC232A8A-1F8E-1843-B34D-5B55FCDD577B}" type="pres">
      <dgm:prSet presAssocID="{4536517D-5A2A-D549-A2C7-A65652E84EE3}" presName="parentText" presStyleLbl="node1" presStyleIdx="1" presStyleCnt="3" custScaleX="124823">
        <dgm:presLayoutVars>
          <dgm:chMax val="0"/>
          <dgm:bulletEnabled val="1"/>
        </dgm:presLayoutVars>
      </dgm:prSet>
      <dgm:spPr/>
    </dgm:pt>
    <dgm:pt modelId="{4E2C5409-A6EA-944E-A4BE-497C85305014}" type="pres">
      <dgm:prSet presAssocID="{4536517D-5A2A-D549-A2C7-A65652E84EE3}" presName="negativeSpace" presStyleCnt="0"/>
      <dgm:spPr/>
    </dgm:pt>
    <dgm:pt modelId="{48EC3D67-FA64-1544-8774-7D542F1A3E64}" type="pres">
      <dgm:prSet presAssocID="{4536517D-5A2A-D549-A2C7-A65652E84EE3}" presName="childText" presStyleLbl="conFgAcc1" presStyleIdx="1" presStyleCnt="3">
        <dgm:presLayoutVars>
          <dgm:bulletEnabled val="1"/>
        </dgm:presLayoutVars>
      </dgm:prSet>
      <dgm:spPr>
        <a:ln>
          <a:solidFill>
            <a:srgbClr val="4F81BD"/>
          </a:solidFill>
        </a:ln>
      </dgm:spPr>
    </dgm:pt>
    <dgm:pt modelId="{F165DF18-2FB0-DE4B-A191-22734ADAE473}" type="pres">
      <dgm:prSet presAssocID="{FBF653AB-BF09-254D-A985-C912256CC458}" presName="spaceBetweenRectangles" presStyleCnt="0"/>
      <dgm:spPr/>
    </dgm:pt>
    <dgm:pt modelId="{13BF6FFA-334C-8E4C-853F-124A5BE195EF}" type="pres">
      <dgm:prSet presAssocID="{970D563F-D819-F84E-A777-01F8F8DD5AFE}" presName="parentLin" presStyleCnt="0"/>
      <dgm:spPr/>
    </dgm:pt>
    <dgm:pt modelId="{A4099DF0-90C5-EC40-B5EB-D23E647A5CB7}" type="pres">
      <dgm:prSet presAssocID="{970D563F-D819-F84E-A777-01F8F8DD5AFE}" presName="parentLeftMargin" presStyleLbl="node1" presStyleIdx="1" presStyleCnt="3"/>
      <dgm:spPr/>
    </dgm:pt>
    <dgm:pt modelId="{5AAE7415-428A-C041-B23D-C61F0F8F8C03}" type="pres">
      <dgm:prSet presAssocID="{970D563F-D819-F84E-A777-01F8F8DD5AFE}" presName="parentText" presStyleLbl="node1" presStyleIdx="2" presStyleCnt="3" custScaleX="124823">
        <dgm:presLayoutVars>
          <dgm:chMax val="0"/>
          <dgm:bulletEnabled val="1"/>
        </dgm:presLayoutVars>
      </dgm:prSet>
      <dgm:spPr/>
    </dgm:pt>
    <dgm:pt modelId="{DE0C970F-7993-8142-BC78-3A4D461E42EF}" type="pres">
      <dgm:prSet presAssocID="{970D563F-D819-F84E-A777-01F8F8DD5AFE}" presName="negativeSpace" presStyleCnt="0"/>
      <dgm:spPr/>
    </dgm:pt>
    <dgm:pt modelId="{2172ECD5-7007-0149-881E-FC2AA3CBA03C}" type="pres">
      <dgm:prSet presAssocID="{970D563F-D819-F84E-A777-01F8F8DD5AFE}" presName="childText" presStyleLbl="conFgAcc1" presStyleIdx="2" presStyleCnt="3">
        <dgm:presLayoutVars>
          <dgm:bulletEnabled val="1"/>
        </dgm:presLayoutVars>
      </dgm:prSet>
      <dgm:spPr>
        <a:ln>
          <a:solidFill>
            <a:srgbClr val="4F81BD"/>
          </a:solidFill>
        </a:ln>
      </dgm:spPr>
    </dgm:pt>
  </dgm:ptLst>
  <dgm:cxnLst>
    <dgm:cxn modelId="{AEE87610-5AFC-9742-948C-31665BDBDE49}" type="presOf" srcId="{305DDEAA-8995-1247-BA62-114CEFEC1AE3}" destId="{1AD7E468-4C94-034C-855D-C20B878EDF66}" srcOrd="1" destOrd="0" presId="urn:microsoft.com/office/officeart/2005/8/layout/list1"/>
    <dgm:cxn modelId="{C0ECA255-1A7B-A74E-A8D0-AAF9F4FD5305}" type="presOf" srcId="{970D563F-D819-F84E-A777-01F8F8DD5AFE}" destId="{5AAE7415-428A-C041-B23D-C61F0F8F8C03}" srcOrd="1" destOrd="0" presId="urn:microsoft.com/office/officeart/2005/8/layout/list1"/>
    <dgm:cxn modelId="{1F839678-E621-8A4A-91F3-7D364DB4D4E0}" type="presOf" srcId="{305DDEAA-8995-1247-BA62-114CEFEC1AE3}" destId="{A17A00BF-42CE-FD42-A230-AC7C7D79125F}" srcOrd="0" destOrd="0" presId="urn:microsoft.com/office/officeart/2005/8/layout/list1"/>
    <dgm:cxn modelId="{FD1B9DB4-E565-0A47-B3CE-66C91452CF89}" srcId="{A2C91286-CA2F-504D-B0A3-D880F9819CC4}" destId="{970D563F-D819-F84E-A777-01F8F8DD5AFE}" srcOrd="2" destOrd="0" parTransId="{E3073E51-0BA0-6E4C-B4C7-A1651C47C015}" sibTransId="{6E65BC94-6056-284E-B70B-5458D0019D21}"/>
    <dgm:cxn modelId="{9B8811BA-7CF5-B84B-8BFF-D51E37BE8B80}" type="presOf" srcId="{4536517D-5A2A-D549-A2C7-A65652E84EE3}" destId="{029B8074-F00A-DC41-B822-3B0470309440}" srcOrd="0" destOrd="0" presId="urn:microsoft.com/office/officeart/2005/8/layout/list1"/>
    <dgm:cxn modelId="{E697D5C0-BE1B-0B4B-986F-1BE600007C3F}" type="presOf" srcId="{970D563F-D819-F84E-A777-01F8F8DD5AFE}" destId="{A4099DF0-90C5-EC40-B5EB-D23E647A5CB7}" srcOrd="0" destOrd="0" presId="urn:microsoft.com/office/officeart/2005/8/layout/list1"/>
    <dgm:cxn modelId="{BBCF6BCA-4EE1-1449-9407-29EA26FAE3AF}" type="presOf" srcId="{4536517D-5A2A-D549-A2C7-A65652E84EE3}" destId="{EC232A8A-1F8E-1843-B34D-5B55FCDD577B}" srcOrd="1" destOrd="0" presId="urn:microsoft.com/office/officeart/2005/8/layout/list1"/>
    <dgm:cxn modelId="{9CC083ED-E912-3A4F-B9DA-41923CCE064E}" srcId="{A2C91286-CA2F-504D-B0A3-D880F9819CC4}" destId="{305DDEAA-8995-1247-BA62-114CEFEC1AE3}" srcOrd="0" destOrd="0" parTransId="{1B617C47-C929-2243-93FE-4FB279DC4B7A}" sibTransId="{4800663E-5DD9-5B48-9737-B70F0A3B9028}"/>
    <dgm:cxn modelId="{F06C22EE-D21D-BF46-992D-B2F3D49A870A}" srcId="{A2C91286-CA2F-504D-B0A3-D880F9819CC4}" destId="{4536517D-5A2A-D549-A2C7-A65652E84EE3}" srcOrd="1" destOrd="0" parTransId="{E282B5C4-1E84-274D-9362-E6DBCD7B9412}" sibTransId="{FBF653AB-BF09-254D-A985-C912256CC458}"/>
    <dgm:cxn modelId="{D7D21AFB-3D17-5A40-BA0E-A996767A3210}" type="presOf" srcId="{A2C91286-CA2F-504D-B0A3-D880F9819CC4}" destId="{91A70443-1921-3748-9E43-29216687832D}" srcOrd="0" destOrd="0" presId="urn:microsoft.com/office/officeart/2005/8/layout/list1"/>
    <dgm:cxn modelId="{B661BDA8-4287-6342-A894-1C5AEC47169C}" type="presParOf" srcId="{91A70443-1921-3748-9E43-29216687832D}" destId="{03064B9B-8F00-054D-9716-0969D929998E}" srcOrd="0" destOrd="0" presId="urn:microsoft.com/office/officeart/2005/8/layout/list1"/>
    <dgm:cxn modelId="{72BD8558-A0B7-DF40-88B9-FD7C04B007F3}" type="presParOf" srcId="{03064B9B-8F00-054D-9716-0969D929998E}" destId="{A17A00BF-42CE-FD42-A230-AC7C7D79125F}" srcOrd="0" destOrd="0" presId="urn:microsoft.com/office/officeart/2005/8/layout/list1"/>
    <dgm:cxn modelId="{0C36D478-DA41-8249-AB6E-0E5078B4FAF0}" type="presParOf" srcId="{03064B9B-8F00-054D-9716-0969D929998E}" destId="{1AD7E468-4C94-034C-855D-C20B878EDF66}" srcOrd="1" destOrd="0" presId="urn:microsoft.com/office/officeart/2005/8/layout/list1"/>
    <dgm:cxn modelId="{9933800C-D8B0-524B-BB6B-A4C218A3BA52}" type="presParOf" srcId="{91A70443-1921-3748-9E43-29216687832D}" destId="{86388CEB-A56F-1342-AE81-2DD491234638}" srcOrd="1" destOrd="0" presId="urn:microsoft.com/office/officeart/2005/8/layout/list1"/>
    <dgm:cxn modelId="{6F5BAE8B-15B4-6B4F-82FA-D97FE5BF3F0B}" type="presParOf" srcId="{91A70443-1921-3748-9E43-29216687832D}" destId="{E324DA93-1307-6B47-820F-AFD92F9AEF3F}" srcOrd="2" destOrd="0" presId="urn:microsoft.com/office/officeart/2005/8/layout/list1"/>
    <dgm:cxn modelId="{94A38D60-BC69-8342-B96A-E81F54923788}" type="presParOf" srcId="{91A70443-1921-3748-9E43-29216687832D}" destId="{CE9600EB-1916-B046-9ABB-54C458A8E40E}" srcOrd="3" destOrd="0" presId="urn:microsoft.com/office/officeart/2005/8/layout/list1"/>
    <dgm:cxn modelId="{521D00D2-6CAE-A146-BE7A-5FF3360D995F}" type="presParOf" srcId="{91A70443-1921-3748-9E43-29216687832D}" destId="{CD236F5F-1673-4843-91EB-9D261112EBE1}" srcOrd="4" destOrd="0" presId="urn:microsoft.com/office/officeart/2005/8/layout/list1"/>
    <dgm:cxn modelId="{FCEFD66F-4A3B-3046-AAE4-1D8D3FD3CC2A}" type="presParOf" srcId="{CD236F5F-1673-4843-91EB-9D261112EBE1}" destId="{029B8074-F00A-DC41-B822-3B0470309440}" srcOrd="0" destOrd="0" presId="urn:microsoft.com/office/officeart/2005/8/layout/list1"/>
    <dgm:cxn modelId="{A31679A0-1B06-4C4C-9110-8602C661A3A8}" type="presParOf" srcId="{CD236F5F-1673-4843-91EB-9D261112EBE1}" destId="{EC232A8A-1F8E-1843-B34D-5B55FCDD577B}" srcOrd="1" destOrd="0" presId="urn:microsoft.com/office/officeart/2005/8/layout/list1"/>
    <dgm:cxn modelId="{70786242-0F3A-DF41-AD61-CD7AAE65564E}" type="presParOf" srcId="{91A70443-1921-3748-9E43-29216687832D}" destId="{4E2C5409-A6EA-944E-A4BE-497C85305014}" srcOrd="5" destOrd="0" presId="urn:microsoft.com/office/officeart/2005/8/layout/list1"/>
    <dgm:cxn modelId="{9812D3DB-FCB5-F246-8533-425A8CA383ED}" type="presParOf" srcId="{91A70443-1921-3748-9E43-29216687832D}" destId="{48EC3D67-FA64-1544-8774-7D542F1A3E64}" srcOrd="6" destOrd="0" presId="urn:microsoft.com/office/officeart/2005/8/layout/list1"/>
    <dgm:cxn modelId="{97CEE99F-3EA0-6C46-8BAC-4DBD7AE86288}" type="presParOf" srcId="{91A70443-1921-3748-9E43-29216687832D}" destId="{F165DF18-2FB0-DE4B-A191-22734ADAE473}" srcOrd="7" destOrd="0" presId="urn:microsoft.com/office/officeart/2005/8/layout/list1"/>
    <dgm:cxn modelId="{6E0F9A23-A4A5-AF4B-86D9-23BE34D26C07}" type="presParOf" srcId="{91A70443-1921-3748-9E43-29216687832D}" destId="{13BF6FFA-334C-8E4C-853F-124A5BE195EF}" srcOrd="8" destOrd="0" presId="urn:microsoft.com/office/officeart/2005/8/layout/list1"/>
    <dgm:cxn modelId="{863D1BB1-454C-EC40-B804-5442FDC0927A}" type="presParOf" srcId="{13BF6FFA-334C-8E4C-853F-124A5BE195EF}" destId="{A4099DF0-90C5-EC40-B5EB-D23E647A5CB7}" srcOrd="0" destOrd="0" presId="urn:microsoft.com/office/officeart/2005/8/layout/list1"/>
    <dgm:cxn modelId="{9E06E8A3-7376-FA4A-ACF8-68E006D1171C}" type="presParOf" srcId="{13BF6FFA-334C-8E4C-853F-124A5BE195EF}" destId="{5AAE7415-428A-C041-B23D-C61F0F8F8C03}" srcOrd="1" destOrd="0" presId="urn:microsoft.com/office/officeart/2005/8/layout/list1"/>
    <dgm:cxn modelId="{5E118036-8FBA-1442-A44B-932F421058BD}" type="presParOf" srcId="{91A70443-1921-3748-9E43-29216687832D}" destId="{DE0C970F-7993-8142-BC78-3A4D461E42EF}" srcOrd="9" destOrd="0" presId="urn:microsoft.com/office/officeart/2005/8/layout/list1"/>
    <dgm:cxn modelId="{34707BBE-92AB-0445-BBA3-76968257CCEC}" type="presParOf" srcId="{91A70443-1921-3748-9E43-29216687832D}" destId="{2172ECD5-7007-0149-881E-FC2AA3CBA03C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2C91286-CA2F-504D-B0A3-D880F9819CC4}" type="doc">
      <dgm:prSet loTypeId="urn:microsoft.com/office/officeart/2005/8/layout/list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305DDEAA-8995-1247-BA62-114CEFEC1AE3}">
      <dgm:prSet phldrT="[Text]" custT="1"/>
      <dgm:spPr>
        <a:solidFill>
          <a:srgbClr val="4F81BD"/>
        </a:solidFill>
      </dgm:spPr>
      <dgm:t>
        <a:bodyPr/>
        <a:lstStyle/>
        <a:p>
          <a:pPr>
            <a:buNone/>
          </a:pPr>
          <a:r>
            <a:rPr lang="en-GB" sz="2400">
              <a:solidFill>
                <a:schemeClr val="bg1"/>
              </a:solidFill>
              <a:latin typeface="+mn-lt"/>
              <a:ea typeface="Calibri"/>
              <a:cs typeface="Calibri"/>
              <a:sym typeface="Calibri"/>
            </a:rPr>
            <a:t>Identify good practices from the UN Manual on Ammunition Management</a:t>
          </a:r>
          <a:endParaRPr lang="en-GB" sz="2400">
            <a:solidFill>
              <a:schemeClr val="bg1"/>
            </a:solidFill>
            <a:latin typeface="+mn-lt"/>
          </a:endParaRPr>
        </a:p>
      </dgm:t>
    </dgm:pt>
    <dgm:pt modelId="{1B617C47-C929-2243-93FE-4FB279DC4B7A}" type="parTrans" cxnId="{9CC083ED-E912-3A4F-B9DA-41923CCE064E}">
      <dgm:prSet/>
      <dgm:spPr/>
      <dgm:t>
        <a:bodyPr/>
        <a:lstStyle/>
        <a:p>
          <a:endParaRPr lang="en-GB" sz="2400">
            <a:solidFill>
              <a:schemeClr val="bg1"/>
            </a:solidFill>
            <a:latin typeface="+mn-lt"/>
          </a:endParaRPr>
        </a:p>
      </dgm:t>
    </dgm:pt>
    <dgm:pt modelId="{4800663E-5DD9-5B48-9737-B70F0A3B9028}" type="sibTrans" cxnId="{9CC083ED-E912-3A4F-B9DA-41923CCE064E}">
      <dgm:prSet/>
      <dgm:spPr/>
      <dgm:t>
        <a:bodyPr/>
        <a:lstStyle/>
        <a:p>
          <a:endParaRPr lang="en-GB" sz="2400">
            <a:solidFill>
              <a:schemeClr val="bg1"/>
            </a:solidFill>
            <a:latin typeface="+mn-lt"/>
          </a:endParaRPr>
        </a:p>
      </dgm:t>
    </dgm:pt>
    <dgm:pt modelId="{4536517D-5A2A-D549-A2C7-A65652E84EE3}">
      <dgm:prSet phldrT="[Text]" custT="1"/>
      <dgm:spPr>
        <a:solidFill>
          <a:srgbClr val="4F81BD"/>
        </a:solidFill>
      </dgm:spPr>
      <dgm:t>
        <a:bodyPr/>
        <a:lstStyle/>
        <a:p>
          <a:pPr>
            <a:buNone/>
          </a:pPr>
          <a:r>
            <a:rPr lang="en-GB" sz="2400">
              <a:solidFill>
                <a:schemeClr val="bg1"/>
              </a:solidFill>
              <a:latin typeface="+mn-lt"/>
              <a:ea typeface="Calibri"/>
              <a:cs typeface="Calibri"/>
              <a:sym typeface="Calibri"/>
            </a:rPr>
            <a:t>...the UN Weapons and Ammunition Management Policy</a:t>
          </a:r>
          <a:endParaRPr lang="en-GB" sz="2400">
            <a:solidFill>
              <a:schemeClr val="bg1"/>
            </a:solidFill>
            <a:latin typeface="+mn-lt"/>
          </a:endParaRPr>
        </a:p>
      </dgm:t>
    </dgm:pt>
    <dgm:pt modelId="{E282B5C4-1E84-274D-9362-E6DBCD7B9412}" type="parTrans" cxnId="{F06C22EE-D21D-BF46-992D-B2F3D49A870A}">
      <dgm:prSet/>
      <dgm:spPr/>
      <dgm:t>
        <a:bodyPr/>
        <a:lstStyle/>
        <a:p>
          <a:endParaRPr lang="en-GB" sz="2400"/>
        </a:p>
      </dgm:t>
    </dgm:pt>
    <dgm:pt modelId="{FBF653AB-BF09-254D-A985-C912256CC458}" type="sibTrans" cxnId="{F06C22EE-D21D-BF46-992D-B2F3D49A870A}">
      <dgm:prSet/>
      <dgm:spPr/>
      <dgm:t>
        <a:bodyPr/>
        <a:lstStyle/>
        <a:p>
          <a:endParaRPr lang="en-GB" sz="2400"/>
        </a:p>
      </dgm:t>
    </dgm:pt>
    <dgm:pt modelId="{970D563F-D819-F84E-A777-01F8F8DD5AFE}">
      <dgm:prSet phldrT="[Text]" custT="1"/>
      <dgm:spPr>
        <a:solidFill>
          <a:srgbClr val="4F81BD"/>
        </a:solidFill>
      </dgm:spPr>
      <dgm:t>
        <a:bodyPr/>
        <a:lstStyle/>
        <a:p>
          <a:pPr>
            <a:buNone/>
          </a:pPr>
          <a:r>
            <a:rPr lang="en-GB" sz="2400">
              <a:solidFill>
                <a:schemeClr val="bg1"/>
              </a:solidFill>
              <a:latin typeface="+mn-lt"/>
              <a:ea typeface="Calibri"/>
              <a:cs typeface="Calibri"/>
              <a:sym typeface="Calibri"/>
            </a:rPr>
            <a:t>...and the IATG</a:t>
          </a:r>
          <a:endParaRPr lang="en-GB" sz="2400">
            <a:solidFill>
              <a:schemeClr val="bg1"/>
            </a:solidFill>
            <a:latin typeface="+mn-lt"/>
          </a:endParaRPr>
        </a:p>
      </dgm:t>
    </dgm:pt>
    <dgm:pt modelId="{E3073E51-0BA0-6E4C-B4C7-A1651C47C015}" type="parTrans" cxnId="{FD1B9DB4-E565-0A47-B3CE-66C91452CF89}">
      <dgm:prSet/>
      <dgm:spPr/>
      <dgm:t>
        <a:bodyPr/>
        <a:lstStyle/>
        <a:p>
          <a:endParaRPr lang="en-GB" sz="2400"/>
        </a:p>
      </dgm:t>
    </dgm:pt>
    <dgm:pt modelId="{6E65BC94-6056-284E-B70B-5458D0019D21}" type="sibTrans" cxnId="{FD1B9DB4-E565-0A47-B3CE-66C91452CF89}">
      <dgm:prSet/>
      <dgm:spPr/>
      <dgm:t>
        <a:bodyPr/>
        <a:lstStyle/>
        <a:p>
          <a:endParaRPr lang="en-GB" sz="2400"/>
        </a:p>
      </dgm:t>
    </dgm:pt>
    <dgm:pt modelId="{91A70443-1921-3748-9E43-29216687832D}" type="pres">
      <dgm:prSet presAssocID="{A2C91286-CA2F-504D-B0A3-D880F9819CC4}" presName="linear" presStyleCnt="0">
        <dgm:presLayoutVars>
          <dgm:dir/>
          <dgm:animLvl val="lvl"/>
          <dgm:resizeHandles val="exact"/>
        </dgm:presLayoutVars>
      </dgm:prSet>
      <dgm:spPr/>
    </dgm:pt>
    <dgm:pt modelId="{03064B9B-8F00-054D-9716-0969D929998E}" type="pres">
      <dgm:prSet presAssocID="{305DDEAA-8995-1247-BA62-114CEFEC1AE3}" presName="parentLin" presStyleCnt="0"/>
      <dgm:spPr/>
    </dgm:pt>
    <dgm:pt modelId="{A17A00BF-42CE-FD42-A230-AC7C7D79125F}" type="pres">
      <dgm:prSet presAssocID="{305DDEAA-8995-1247-BA62-114CEFEC1AE3}" presName="parentLeftMargin" presStyleLbl="node1" presStyleIdx="0" presStyleCnt="3"/>
      <dgm:spPr/>
    </dgm:pt>
    <dgm:pt modelId="{1AD7E468-4C94-034C-855D-C20B878EDF66}" type="pres">
      <dgm:prSet presAssocID="{305DDEAA-8995-1247-BA62-114CEFEC1AE3}" presName="parentText" presStyleLbl="node1" presStyleIdx="0" presStyleCnt="3" custScaleX="124823">
        <dgm:presLayoutVars>
          <dgm:chMax val="0"/>
          <dgm:bulletEnabled val="1"/>
        </dgm:presLayoutVars>
      </dgm:prSet>
      <dgm:spPr/>
    </dgm:pt>
    <dgm:pt modelId="{86388CEB-A56F-1342-AE81-2DD491234638}" type="pres">
      <dgm:prSet presAssocID="{305DDEAA-8995-1247-BA62-114CEFEC1AE3}" presName="negativeSpace" presStyleCnt="0"/>
      <dgm:spPr/>
    </dgm:pt>
    <dgm:pt modelId="{E324DA93-1307-6B47-820F-AFD92F9AEF3F}" type="pres">
      <dgm:prSet presAssocID="{305DDEAA-8995-1247-BA62-114CEFEC1AE3}" presName="childText" presStyleLbl="conFgAcc1" presStyleIdx="0" presStyleCnt="3">
        <dgm:presLayoutVars>
          <dgm:bulletEnabled val="1"/>
        </dgm:presLayoutVars>
      </dgm:prSet>
      <dgm:spPr>
        <a:ln>
          <a:solidFill>
            <a:srgbClr val="4F81BD"/>
          </a:solidFill>
        </a:ln>
      </dgm:spPr>
    </dgm:pt>
    <dgm:pt modelId="{CE9600EB-1916-B046-9ABB-54C458A8E40E}" type="pres">
      <dgm:prSet presAssocID="{4800663E-5DD9-5B48-9737-B70F0A3B9028}" presName="spaceBetweenRectangles" presStyleCnt="0"/>
      <dgm:spPr/>
    </dgm:pt>
    <dgm:pt modelId="{CD236F5F-1673-4843-91EB-9D261112EBE1}" type="pres">
      <dgm:prSet presAssocID="{4536517D-5A2A-D549-A2C7-A65652E84EE3}" presName="parentLin" presStyleCnt="0"/>
      <dgm:spPr/>
    </dgm:pt>
    <dgm:pt modelId="{029B8074-F00A-DC41-B822-3B0470309440}" type="pres">
      <dgm:prSet presAssocID="{4536517D-5A2A-D549-A2C7-A65652E84EE3}" presName="parentLeftMargin" presStyleLbl="node1" presStyleIdx="0" presStyleCnt="3"/>
      <dgm:spPr/>
    </dgm:pt>
    <dgm:pt modelId="{EC232A8A-1F8E-1843-B34D-5B55FCDD577B}" type="pres">
      <dgm:prSet presAssocID="{4536517D-5A2A-D549-A2C7-A65652E84EE3}" presName="parentText" presStyleLbl="node1" presStyleIdx="1" presStyleCnt="3" custScaleX="124823">
        <dgm:presLayoutVars>
          <dgm:chMax val="0"/>
          <dgm:bulletEnabled val="1"/>
        </dgm:presLayoutVars>
      </dgm:prSet>
      <dgm:spPr/>
    </dgm:pt>
    <dgm:pt modelId="{4E2C5409-A6EA-944E-A4BE-497C85305014}" type="pres">
      <dgm:prSet presAssocID="{4536517D-5A2A-D549-A2C7-A65652E84EE3}" presName="negativeSpace" presStyleCnt="0"/>
      <dgm:spPr/>
    </dgm:pt>
    <dgm:pt modelId="{48EC3D67-FA64-1544-8774-7D542F1A3E64}" type="pres">
      <dgm:prSet presAssocID="{4536517D-5A2A-D549-A2C7-A65652E84EE3}" presName="childText" presStyleLbl="conFgAcc1" presStyleIdx="1" presStyleCnt="3">
        <dgm:presLayoutVars>
          <dgm:bulletEnabled val="1"/>
        </dgm:presLayoutVars>
      </dgm:prSet>
      <dgm:spPr>
        <a:ln>
          <a:solidFill>
            <a:srgbClr val="4F81BD"/>
          </a:solidFill>
        </a:ln>
      </dgm:spPr>
    </dgm:pt>
    <dgm:pt modelId="{F165DF18-2FB0-DE4B-A191-22734ADAE473}" type="pres">
      <dgm:prSet presAssocID="{FBF653AB-BF09-254D-A985-C912256CC458}" presName="spaceBetweenRectangles" presStyleCnt="0"/>
      <dgm:spPr/>
    </dgm:pt>
    <dgm:pt modelId="{13BF6FFA-334C-8E4C-853F-124A5BE195EF}" type="pres">
      <dgm:prSet presAssocID="{970D563F-D819-F84E-A777-01F8F8DD5AFE}" presName="parentLin" presStyleCnt="0"/>
      <dgm:spPr/>
    </dgm:pt>
    <dgm:pt modelId="{A4099DF0-90C5-EC40-B5EB-D23E647A5CB7}" type="pres">
      <dgm:prSet presAssocID="{970D563F-D819-F84E-A777-01F8F8DD5AFE}" presName="parentLeftMargin" presStyleLbl="node1" presStyleIdx="1" presStyleCnt="3"/>
      <dgm:spPr/>
    </dgm:pt>
    <dgm:pt modelId="{5AAE7415-428A-C041-B23D-C61F0F8F8C03}" type="pres">
      <dgm:prSet presAssocID="{970D563F-D819-F84E-A777-01F8F8DD5AFE}" presName="parentText" presStyleLbl="node1" presStyleIdx="2" presStyleCnt="3" custScaleX="124823">
        <dgm:presLayoutVars>
          <dgm:chMax val="0"/>
          <dgm:bulletEnabled val="1"/>
        </dgm:presLayoutVars>
      </dgm:prSet>
      <dgm:spPr/>
    </dgm:pt>
    <dgm:pt modelId="{DE0C970F-7993-8142-BC78-3A4D461E42EF}" type="pres">
      <dgm:prSet presAssocID="{970D563F-D819-F84E-A777-01F8F8DD5AFE}" presName="negativeSpace" presStyleCnt="0"/>
      <dgm:spPr/>
    </dgm:pt>
    <dgm:pt modelId="{2172ECD5-7007-0149-881E-FC2AA3CBA03C}" type="pres">
      <dgm:prSet presAssocID="{970D563F-D819-F84E-A777-01F8F8DD5AFE}" presName="childText" presStyleLbl="conFgAcc1" presStyleIdx="2" presStyleCnt="3">
        <dgm:presLayoutVars>
          <dgm:bulletEnabled val="1"/>
        </dgm:presLayoutVars>
      </dgm:prSet>
      <dgm:spPr>
        <a:ln>
          <a:solidFill>
            <a:srgbClr val="4F81BD"/>
          </a:solidFill>
        </a:ln>
      </dgm:spPr>
    </dgm:pt>
  </dgm:ptLst>
  <dgm:cxnLst>
    <dgm:cxn modelId="{AEE87610-5AFC-9742-948C-31665BDBDE49}" type="presOf" srcId="{305DDEAA-8995-1247-BA62-114CEFEC1AE3}" destId="{1AD7E468-4C94-034C-855D-C20B878EDF66}" srcOrd="1" destOrd="0" presId="urn:microsoft.com/office/officeart/2005/8/layout/list1"/>
    <dgm:cxn modelId="{C0ECA255-1A7B-A74E-A8D0-AAF9F4FD5305}" type="presOf" srcId="{970D563F-D819-F84E-A777-01F8F8DD5AFE}" destId="{5AAE7415-428A-C041-B23D-C61F0F8F8C03}" srcOrd="1" destOrd="0" presId="urn:microsoft.com/office/officeart/2005/8/layout/list1"/>
    <dgm:cxn modelId="{1F839678-E621-8A4A-91F3-7D364DB4D4E0}" type="presOf" srcId="{305DDEAA-8995-1247-BA62-114CEFEC1AE3}" destId="{A17A00BF-42CE-FD42-A230-AC7C7D79125F}" srcOrd="0" destOrd="0" presId="urn:microsoft.com/office/officeart/2005/8/layout/list1"/>
    <dgm:cxn modelId="{FD1B9DB4-E565-0A47-B3CE-66C91452CF89}" srcId="{A2C91286-CA2F-504D-B0A3-D880F9819CC4}" destId="{970D563F-D819-F84E-A777-01F8F8DD5AFE}" srcOrd="2" destOrd="0" parTransId="{E3073E51-0BA0-6E4C-B4C7-A1651C47C015}" sibTransId="{6E65BC94-6056-284E-B70B-5458D0019D21}"/>
    <dgm:cxn modelId="{9B8811BA-7CF5-B84B-8BFF-D51E37BE8B80}" type="presOf" srcId="{4536517D-5A2A-D549-A2C7-A65652E84EE3}" destId="{029B8074-F00A-DC41-B822-3B0470309440}" srcOrd="0" destOrd="0" presId="urn:microsoft.com/office/officeart/2005/8/layout/list1"/>
    <dgm:cxn modelId="{E697D5C0-BE1B-0B4B-986F-1BE600007C3F}" type="presOf" srcId="{970D563F-D819-F84E-A777-01F8F8DD5AFE}" destId="{A4099DF0-90C5-EC40-B5EB-D23E647A5CB7}" srcOrd="0" destOrd="0" presId="urn:microsoft.com/office/officeart/2005/8/layout/list1"/>
    <dgm:cxn modelId="{BBCF6BCA-4EE1-1449-9407-29EA26FAE3AF}" type="presOf" srcId="{4536517D-5A2A-D549-A2C7-A65652E84EE3}" destId="{EC232A8A-1F8E-1843-B34D-5B55FCDD577B}" srcOrd="1" destOrd="0" presId="urn:microsoft.com/office/officeart/2005/8/layout/list1"/>
    <dgm:cxn modelId="{9CC083ED-E912-3A4F-B9DA-41923CCE064E}" srcId="{A2C91286-CA2F-504D-B0A3-D880F9819CC4}" destId="{305DDEAA-8995-1247-BA62-114CEFEC1AE3}" srcOrd="0" destOrd="0" parTransId="{1B617C47-C929-2243-93FE-4FB279DC4B7A}" sibTransId="{4800663E-5DD9-5B48-9737-B70F0A3B9028}"/>
    <dgm:cxn modelId="{F06C22EE-D21D-BF46-992D-B2F3D49A870A}" srcId="{A2C91286-CA2F-504D-B0A3-D880F9819CC4}" destId="{4536517D-5A2A-D549-A2C7-A65652E84EE3}" srcOrd="1" destOrd="0" parTransId="{E282B5C4-1E84-274D-9362-E6DBCD7B9412}" sibTransId="{FBF653AB-BF09-254D-A985-C912256CC458}"/>
    <dgm:cxn modelId="{D7D21AFB-3D17-5A40-BA0E-A996767A3210}" type="presOf" srcId="{A2C91286-CA2F-504D-B0A3-D880F9819CC4}" destId="{91A70443-1921-3748-9E43-29216687832D}" srcOrd="0" destOrd="0" presId="urn:microsoft.com/office/officeart/2005/8/layout/list1"/>
    <dgm:cxn modelId="{B661BDA8-4287-6342-A894-1C5AEC47169C}" type="presParOf" srcId="{91A70443-1921-3748-9E43-29216687832D}" destId="{03064B9B-8F00-054D-9716-0969D929998E}" srcOrd="0" destOrd="0" presId="urn:microsoft.com/office/officeart/2005/8/layout/list1"/>
    <dgm:cxn modelId="{72BD8558-A0B7-DF40-88B9-FD7C04B007F3}" type="presParOf" srcId="{03064B9B-8F00-054D-9716-0969D929998E}" destId="{A17A00BF-42CE-FD42-A230-AC7C7D79125F}" srcOrd="0" destOrd="0" presId="urn:microsoft.com/office/officeart/2005/8/layout/list1"/>
    <dgm:cxn modelId="{0C36D478-DA41-8249-AB6E-0E5078B4FAF0}" type="presParOf" srcId="{03064B9B-8F00-054D-9716-0969D929998E}" destId="{1AD7E468-4C94-034C-855D-C20B878EDF66}" srcOrd="1" destOrd="0" presId="urn:microsoft.com/office/officeart/2005/8/layout/list1"/>
    <dgm:cxn modelId="{9933800C-D8B0-524B-BB6B-A4C218A3BA52}" type="presParOf" srcId="{91A70443-1921-3748-9E43-29216687832D}" destId="{86388CEB-A56F-1342-AE81-2DD491234638}" srcOrd="1" destOrd="0" presId="urn:microsoft.com/office/officeart/2005/8/layout/list1"/>
    <dgm:cxn modelId="{6F5BAE8B-15B4-6B4F-82FA-D97FE5BF3F0B}" type="presParOf" srcId="{91A70443-1921-3748-9E43-29216687832D}" destId="{E324DA93-1307-6B47-820F-AFD92F9AEF3F}" srcOrd="2" destOrd="0" presId="urn:microsoft.com/office/officeart/2005/8/layout/list1"/>
    <dgm:cxn modelId="{94A38D60-BC69-8342-B96A-E81F54923788}" type="presParOf" srcId="{91A70443-1921-3748-9E43-29216687832D}" destId="{CE9600EB-1916-B046-9ABB-54C458A8E40E}" srcOrd="3" destOrd="0" presId="urn:microsoft.com/office/officeart/2005/8/layout/list1"/>
    <dgm:cxn modelId="{521D00D2-6CAE-A146-BE7A-5FF3360D995F}" type="presParOf" srcId="{91A70443-1921-3748-9E43-29216687832D}" destId="{CD236F5F-1673-4843-91EB-9D261112EBE1}" srcOrd="4" destOrd="0" presId="urn:microsoft.com/office/officeart/2005/8/layout/list1"/>
    <dgm:cxn modelId="{FCEFD66F-4A3B-3046-AAE4-1D8D3FD3CC2A}" type="presParOf" srcId="{CD236F5F-1673-4843-91EB-9D261112EBE1}" destId="{029B8074-F00A-DC41-B822-3B0470309440}" srcOrd="0" destOrd="0" presId="urn:microsoft.com/office/officeart/2005/8/layout/list1"/>
    <dgm:cxn modelId="{A31679A0-1B06-4C4C-9110-8602C661A3A8}" type="presParOf" srcId="{CD236F5F-1673-4843-91EB-9D261112EBE1}" destId="{EC232A8A-1F8E-1843-B34D-5B55FCDD577B}" srcOrd="1" destOrd="0" presId="urn:microsoft.com/office/officeart/2005/8/layout/list1"/>
    <dgm:cxn modelId="{70786242-0F3A-DF41-AD61-CD7AAE65564E}" type="presParOf" srcId="{91A70443-1921-3748-9E43-29216687832D}" destId="{4E2C5409-A6EA-944E-A4BE-497C85305014}" srcOrd="5" destOrd="0" presId="urn:microsoft.com/office/officeart/2005/8/layout/list1"/>
    <dgm:cxn modelId="{9812D3DB-FCB5-F246-8533-425A8CA383ED}" type="presParOf" srcId="{91A70443-1921-3748-9E43-29216687832D}" destId="{48EC3D67-FA64-1544-8774-7D542F1A3E64}" srcOrd="6" destOrd="0" presId="urn:microsoft.com/office/officeart/2005/8/layout/list1"/>
    <dgm:cxn modelId="{97CEE99F-3EA0-6C46-8BAC-4DBD7AE86288}" type="presParOf" srcId="{91A70443-1921-3748-9E43-29216687832D}" destId="{F165DF18-2FB0-DE4B-A191-22734ADAE473}" srcOrd="7" destOrd="0" presId="urn:microsoft.com/office/officeart/2005/8/layout/list1"/>
    <dgm:cxn modelId="{6E0F9A23-A4A5-AF4B-86D9-23BE34D26C07}" type="presParOf" srcId="{91A70443-1921-3748-9E43-29216687832D}" destId="{13BF6FFA-334C-8E4C-853F-124A5BE195EF}" srcOrd="8" destOrd="0" presId="urn:microsoft.com/office/officeart/2005/8/layout/list1"/>
    <dgm:cxn modelId="{863D1BB1-454C-EC40-B804-5442FDC0927A}" type="presParOf" srcId="{13BF6FFA-334C-8E4C-853F-124A5BE195EF}" destId="{A4099DF0-90C5-EC40-B5EB-D23E647A5CB7}" srcOrd="0" destOrd="0" presId="urn:microsoft.com/office/officeart/2005/8/layout/list1"/>
    <dgm:cxn modelId="{9E06E8A3-7376-FA4A-ACF8-68E006D1171C}" type="presParOf" srcId="{13BF6FFA-334C-8E4C-853F-124A5BE195EF}" destId="{5AAE7415-428A-C041-B23D-C61F0F8F8C03}" srcOrd="1" destOrd="0" presId="urn:microsoft.com/office/officeart/2005/8/layout/list1"/>
    <dgm:cxn modelId="{5E118036-8FBA-1442-A44B-932F421058BD}" type="presParOf" srcId="{91A70443-1921-3748-9E43-29216687832D}" destId="{DE0C970F-7993-8142-BC78-3A4D461E42EF}" srcOrd="9" destOrd="0" presId="urn:microsoft.com/office/officeart/2005/8/layout/list1"/>
    <dgm:cxn modelId="{34707BBE-92AB-0445-BBA3-76968257CCEC}" type="presParOf" srcId="{91A70443-1921-3748-9E43-29216687832D}" destId="{2172ECD5-7007-0149-881E-FC2AA3CBA03C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24DA93-1307-6B47-820F-AFD92F9AEF3F}">
      <dsp:nvSpPr>
        <dsp:cNvPr id="0" name=""/>
        <dsp:cNvSpPr/>
      </dsp:nvSpPr>
      <dsp:spPr>
        <a:xfrm>
          <a:off x="0" y="553485"/>
          <a:ext cx="4604658" cy="90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4F81B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D7E468-4C94-034C-855D-C20B878EDF66}">
      <dsp:nvSpPr>
        <dsp:cNvPr id="0" name=""/>
        <dsp:cNvSpPr/>
      </dsp:nvSpPr>
      <dsp:spPr>
        <a:xfrm>
          <a:off x="230232" y="22125"/>
          <a:ext cx="4023370" cy="1062720"/>
        </a:xfrm>
        <a:prstGeom prst="roundRect">
          <a:avLst/>
        </a:prstGeom>
        <a:solidFill>
          <a:srgbClr val="4F81B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832" tIns="0" rIns="121832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>
              <a:solidFill>
                <a:schemeClr val="bg1"/>
              </a:solidFill>
              <a:latin typeface="+mn-lt"/>
              <a:ea typeface="Calibri"/>
              <a:cs typeface="Calibri"/>
              <a:sym typeface="Calibri"/>
            </a:rPr>
            <a:t>Identify good practices from the UN Manual on Ammunition Management</a:t>
          </a:r>
          <a:endParaRPr lang="en-GB" sz="2400" kern="1200">
            <a:solidFill>
              <a:schemeClr val="bg1"/>
            </a:solidFill>
            <a:latin typeface="+mn-lt"/>
          </a:endParaRPr>
        </a:p>
      </dsp:txBody>
      <dsp:txXfrm>
        <a:off x="282110" y="74003"/>
        <a:ext cx="3919614" cy="958964"/>
      </dsp:txXfrm>
    </dsp:sp>
    <dsp:sp modelId="{48EC3D67-FA64-1544-8774-7D542F1A3E64}">
      <dsp:nvSpPr>
        <dsp:cNvPr id="0" name=""/>
        <dsp:cNvSpPr/>
      </dsp:nvSpPr>
      <dsp:spPr>
        <a:xfrm>
          <a:off x="0" y="2186445"/>
          <a:ext cx="4604658" cy="90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4F81B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232A8A-1F8E-1843-B34D-5B55FCDD577B}">
      <dsp:nvSpPr>
        <dsp:cNvPr id="0" name=""/>
        <dsp:cNvSpPr/>
      </dsp:nvSpPr>
      <dsp:spPr>
        <a:xfrm>
          <a:off x="230232" y="1655085"/>
          <a:ext cx="4023370" cy="1062720"/>
        </a:xfrm>
        <a:prstGeom prst="roundRect">
          <a:avLst/>
        </a:prstGeom>
        <a:solidFill>
          <a:srgbClr val="4F81B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832" tIns="0" rIns="121832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>
              <a:solidFill>
                <a:schemeClr val="bg1"/>
              </a:solidFill>
              <a:latin typeface="+mn-lt"/>
              <a:ea typeface="Calibri"/>
              <a:cs typeface="Calibri"/>
              <a:sym typeface="Calibri"/>
            </a:rPr>
            <a:t>...the UN Weapons and Ammunition Management Policy</a:t>
          </a:r>
          <a:endParaRPr lang="en-GB" sz="2400" kern="1200">
            <a:solidFill>
              <a:schemeClr val="bg1"/>
            </a:solidFill>
            <a:latin typeface="+mn-lt"/>
          </a:endParaRPr>
        </a:p>
      </dsp:txBody>
      <dsp:txXfrm>
        <a:off x="282110" y="1706963"/>
        <a:ext cx="3919614" cy="958964"/>
      </dsp:txXfrm>
    </dsp:sp>
    <dsp:sp modelId="{2172ECD5-7007-0149-881E-FC2AA3CBA03C}">
      <dsp:nvSpPr>
        <dsp:cNvPr id="0" name=""/>
        <dsp:cNvSpPr/>
      </dsp:nvSpPr>
      <dsp:spPr>
        <a:xfrm>
          <a:off x="0" y="3819405"/>
          <a:ext cx="4604658" cy="90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4F81B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AAE7415-428A-C041-B23D-C61F0F8F8C03}">
      <dsp:nvSpPr>
        <dsp:cNvPr id="0" name=""/>
        <dsp:cNvSpPr/>
      </dsp:nvSpPr>
      <dsp:spPr>
        <a:xfrm>
          <a:off x="230232" y="3288045"/>
          <a:ext cx="4023370" cy="1062720"/>
        </a:xfrm>
        <a:prstGeom prst="roundRect">
          <a:avLst/>
        </a:prstGeom>
        <a:solidFill>
          <a:srgbClr val="4F81B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832" tIns="0" rIns="121832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>
              <a:solidFill>
                <a:schemeClr val="bg1"/>
              </a:solidFill>
              <a:latin typeface="+mn-lt"/>
              <a:ea typeface="Calibri"/>
              <a:cs typeface="Calibri"/>
              <a:sym typeface="Calibri"/>
            </a:rPr>
            <a:t>...and the IATG</a:t>
          </a:r>
          <a:endParaRPr lang="en-GB" sz="2400" kern="1200">
            <a:solidFill>
              <a:schemeClr val="bg1"/>
            </a:solidFill>
            <a:latin typeface="+mn-lt"/>
          </a:endParaRPr>
        </a:p>
      </dsp:txBody>
      <dsp:txXfrm>
        <a:off x="282110" y="3339923"/>
        <a:ext cx="3919614" cy="95896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24DA93-1307-6B47-820F-AFD92F9AEF3F}">
      <dsp:nvSpPr>
        <dsp:cNvPr id="0" name=""/>
        <dsp:cNvSpPr/>
      </dsp:nvSpPr>
      <dsp:spPr>
        <a:xfrm>
          <a:off x="0" y="553485"/>
          <a:ext cx="4604658" cy="90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4F81B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D7E468-4C94-034C-855D-C20B878EDF66}">
      <dsp:nvSpPr>
        <dsp:cNvPr id="0" name=""/>
        <dsp:cNvSpPr/>
      </dsp:nvSpPr>
      <dsp:spPr>
        <a:xfrm>
          <a:off x="230232" y="22125"/>
          <a:ext cx="4023370" cy="1062720"/>
        </a:xfrm>
        <a:prstGeom prst="roundRect">
          <a:avLst/>
        </a:prstGeom>
        <a:solidFill>
          <a:srgbClr val="4F81B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832" tIns="0" rIns="121832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>
              <a:solidFill>
                <a:schemeClr val="bg1"/>
              </a:solidFill>
              <a:latin typeface="+mn-lt"/>
              <a:ea typeface="Calibri"/>
              <a:cs typeface="Calibri"/>
              <a:sym typeface="Calibri"/>
            </a:rPr>
            <a:t>Identify good practices from the UN Manual on Ammunition Management</a:t>
          </a:r>
          <a:endParaRPr lang="en-GB" sz="2400" kern="1200">
            <a:solidFill>
              <a:schemeClr val="bg1"/>
            </a:solidFill>
            <a:latin typeface="+mn-lt"/>
          </a:endParaRPr>
        </a:p>
      </dsp:txBody>
      <dsp:txXfrm>
        <a:off x="282110" y="74003"/>
        <a:ext cx="3919614" cy="958964"/>
      </dsp:txXfrm>
    </dsp:sp>
    <dsp:sp modelId="{48EC3D67-FA64-1544-8774-7D542F1A3E64}">
      <dsp:nvSpPr>
        <dsp:cNvPr id="0" name=""/>
        <dsp:cNvSpPr/>
      </dsp:nvSpPr>
      <dsp:spPr>
        <a:xfrm>
          <a:off x="0" y="2186445"/>
          <a:ext cx="4604658" cy="90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4F81B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232A8A-1F8E-1843-B34D-5B55FCDD577B}">
      <dsp:nvSpPr>
        <dsp:cNvPr id="0" name=""/>
        <dsp:cNvSpPr/>
      </dsp:nvSpPr>
      <dsp:spPr>
        <a:xfrm>
          <a:off x="230232" y="1655085"/>
          <a:ext cx="4023370" cy="1062720"/>
        </a:xfrm>
        <a:prstGeom prst="roundRect">
          <a:avLst/>
        </a:prstGeom>
        <a:solidFill>
          <a:srgbClr val="4F81B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832" tIns="0" rIns="121832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>
              <a:solidFill>
                <a:schemeClr val="bg1"/>
              </a:solidFill>
              <a:latin typeface="+mn-lt"/>
              <a:ea typeface="Calibri"/>
              <a:cs typeface="Calibri"/>
              <a:sym typeface="Calibri"/>
            </a:rPr>
            <a:t>...the UN Weapons and Ammunition Management Policy</a:t>
          </a:r>
          <a:endParaRPr lang="en-GB" sz="2400" kern="1200">
            <a:solidFill>
              <a:schemeClr val="bg1"/>
            </a:solidFill>
            <a:latin typeface="+mn-lt"/>
          </a:endParaRPr>
        </a:p>
      </dsp:txBody>
      <dsp:txXfrm>
        <a:off x="282110" y="1706963"/>
        <a:ext cx="3919614" cy="958964"/>
      </dsp:txXfrm>
    </dsp:sp>
    <dsp:sp modelId="{2172ECD5-7007-0149-881E-FC2AA3CBA03C}">
      <dsp:nvSpPr>
        <dsp:cNvPr id="0" name=""/>
        <dsp:cNvSpPr/>
      </dsp:nvSpPr>
      <dsp:spPr>
        <a:xfrm>
          <a:off x="0" y="3819405"/>
          <a:ext cx="4604658" cy="90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4F81B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AAE7415-428A-C041-B23D-C61F0F8F8C03}">
      <dsp:nvSpPr>
        <dsp:cNvPr id="0" name=""/>
        <dsp:cNvSpPr/>
      </dsp:nvSpPr>
      <dsp:spPr>
        <a:xfrm>
          <a:off x="230232" y="3288045"/>
          <a:ext cx="4023370" cy="1062720"/>
        </a:xfrm>
        <a:prstGeom prst="roundRect">
          <a:avLst/>
        </a:prstGeom>
        <a:solidFill>
          <a:srgbClr val="4F81BD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832" tIns="0" rIns="121832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>
              <a:solidFill>
                <a:schemeClr val="bg1"/>
              </a:solidFill>
              <a:latin typeface="+mn-lt"/>
              <a:ea typeface="Calibri"/>
              <a:cs typeface="Calibri"/>
              <a:sym typeface="Calibri"/>
            </a:rPr>
            <a:t>...and the IATG</a:t>
          </a:r>
          <a:endParaRPr lang="en-GB" sz="2400" kern="1200">
            <a:solidFill>
              <a:schemeClr val="bg1"/>
            </a:solidFill>
            <a:latin typeface="+mn-lt"/>
          </a:endParaRPr>
        </a:p>
      </dsp:txBody>
      <dsp:txXfrm>
        <a:off x="282110" y="3339923"/>
        <a:ext cx="3919614" cy="9589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" name="Google Shape;54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Key Reference Documents:</a:t>
            </a:r>
            <a:r>
              <a:rPr lang="en-GB"/>
              <a:t>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 Manual on Ammunition Management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 Weapons and Ammunition Management Policy (WAM)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International Ammunition Technical Guidelines (IATG)</a:t>
            </a:r>
            <a:r>
              <a:rPr lang="en-GB"/>
              <a:t> 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/>
              <a:t>All photographs in this lesson are </a:t>
            </a:r>
            <a:r>
              <a:rPr lang="en-GB" b="1">
                <a:latin typeface="Arial" panose="020B0604020202020204" pitchFamily="34" charset="0"/>
                <a:cs typeface="Arial" panose="020B0604020202020204" pitchFamily="34" charset="0"/>
              </a:rPr>
              <a:t>© United Nations unless otherwise stated.</a:t>
            </a:r>
            <a:endParaRPr b="1"/>
          </a:p>
        </p:txBody>
      </p:sp>
      <p:sp>
        <p:nvSpPr>
          <p:cNvPr id="55" name="Google Shape;55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1" name="Google Shape;6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i="0" u="sng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Main idea/objective for slide: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Phase 1. Introduction - Introduce the objectives of the lesson.</a:t>
            </a:r>
            <a:endParaRPr lang="en-GB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>
                <a:latin typeface="Arial"/>
                <a:ea typeface="Arial"/>
                <a:cs typeface="Arial"/>
                <a:sym typeface="Arial"/>
              </a:rPr>
              <a:t>(Enabling Objective: </a:t>
            </a: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2.1.2 Apply UN good practices on Ammunition Management to peacekeeping operations.)</a:t>
            </a:r>
            <a:endParaRPr lang="en-GB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lang="en-GB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 sz="1200" b="0" i="0" u="sng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What the instructor should cover (in addition to slide content)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171450" marR="0" lvl="0" indent="-1714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 panose="020B0604020202020204" pitchFamily="34" charset="0"/>
              <a:buChar char="•"/>
            </a:pPr>
            <a:r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By the end of this training session the participant will present on a</a:t>
            </a: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pplying UN good practices on Ammunition Management to peacekeeping operations.</a:t>
            </a:r>
            <a:r>
              <a:rPr lang="en-GB"/>
              <a:t> </a:t>
            </a:r>
          </a:p>
          <a:p>
            <a:pPr marL="171450" marR="0" lvl="0" indent="-1714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 panose="020B0604020202020204" pitchFamily="34" charset="0"/>
              <a:buChar char="•"/>
            </a:pPr>
            <a:endParaRPr lang="en-GB"/>
          </a:p>
          <a:p>
            <a:pPr marL="171450" marR="0" lvl="0" indent="-17145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 panose="020B0604020202020204" pitchFamily="34" charset="0"/>
              <a:buChar char="•"/>
            </a:pP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During this lesson participants will give individual presentations on the topics prepared prior to joining the face-to-face course. This lesson will allow participants to showcase their existing knowledge as well as their learning from the pre-course workbook and allow instructors to assess the baseline level of existing participant knowledge, skills and experience.  </a:t>
            </a:r>
            <a:endParaRPr/>
          </a:p>
        </p:txBody>
      </p:sp>
      <p:sp>
        <p:nvSpPr>
          <p:cNvPr id="62" name="Google Shape;62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8" name="Google Shape;68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i="0" u="sng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Main idea/objective for slide: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Introduce the Key Learning Points</a:t>
            </a:r>
            <a:endParaRPr lang="en-GB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lang="en-GB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tabLst/>
              <a:defRPr/>
            </a:pPr>
            <a:r>
              <a:rPr lang="en-GB" sz="1200" b="0" i="0" u="sng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What the instructor should cover (in addition to slide content)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Key Learning Points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2.1.2.1 Identify the applicable good practices from the UN Manual on Ammunition Management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2.1.2.2 Identify the applicable good practices from the UN Weapons and Ammunition Management policy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2.1.2.3 Identify the applicable good practices from the IATG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/>
          </a:p>
        </p:txBody>
      </p:sp>
      <p:sp>
        <p:nvSpPr>
          <p:cNvPr id="69" name="Google Shape;69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7" name="Google Shape;8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 sz="1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Phase 1. Introduction (</a:t>
            </a: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Time allocation - 10 min</a:t>
            </a:r>
            <a:r>
              <a:rPr lang="en-GB" sz="1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endParaRPr lang="en-GB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sng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Main idea/objective for slide: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i="0" u="none" strike="noStrike" cap="none">
                <a:solidFill>
                  <a:schemeClr val="dk1"/>
                </a:solidFill>
                <a:effectLst/>
                <a:latin typeface="Calibri"/>
                <a:cs typeface="Calibri"/>
                <a:sym typeface="Calibri"/>
              </a:rPr>
              <a:t>Explain Project Presentation Guidelines and process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1200" b="0" i="0" u="none" strike="noStrike" cap="none">
              <a:solidFill>
                <a:schemeClr val="dk1"/>
              </a:solidFill>
              <a:effectLst/>
              <a:latin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0" i="0" u="sng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What the instructor should cover (in addition to slide content)</a:t>
            </a:r>
            <a:endParaRPr lang="en-GB"/>
          </a:p>
          <a:p>
            <a:pPr rtl="0" fontAlgn="base">
              <a:buFont typeface="Arial" panose="020B0604020202020204" pitchFamily="34" charset="0"/>
              <a:buChar char="•"/>
            </a:pPr>
            <a:r>
              <a:rPr lang="en-GB" sz="1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ntroduce the presentation programme.  </a:t>
            </a:r>
          </a:p>
          <a:p>
            <a:pPr rtl="0" fontAlgn="base">
              <a:buFont typeface="Arial" panose="020B0604020202020204" pitchFamily="34" charset="0"/>
              <a:buChar char="•"/>
            </a:pP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Highlight the expectations of the instructor. </a:t>
            </a:r>
          </a:p>
          <a:p>
            <a:pPr rtl="0" fontAlgn="base">
              <a:buFont typeface="Arial" panose="020B0604020202020204" pitchFamily="34" charset="0"/>
              <a:buChar char="•"/>
            </a:pP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Explain timings – Total time (20min per participant); time for presentations (10min), time for questions (5min), time to change over participant (5min). Timings to be adjusted depending on amount of participants.</a:t>
            </a:r>
          </a:p>
          <a:p>
            <a:pPr rtl="0" fontAlgn="base">
              <a:buFont typeface="Arial" panose="020B0604020202020204" pitchFamily="34" charset="0"/>
              <a:buChar char="•"/>
            </a:pP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Give participants the opportunity to ask questions about the lesson. 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Divide participants into groups (6-8 participants per group) with an instructor allocated to each group. Attempts should be made to achieve a spread of nationalities, rank and to ensure each member of the group is presenting on a different topic.</a:t>
            </a:r>
            <a:r>
              <a:rPr lang="en-GB" sz="1200" b="1" i="1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</p:txBody>
      </p:sp>
      <p:sp>
        <p:nvSpPr>
          <p:cNvPr id="88" name="Google Shape;88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0" name="Google Shape;100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 sz="1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Phase 2. Development (</a:t>
            </a: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Time allocation - 115 min</a:t>
            </a:r>
            <a:r>
              <a:rPr lang="en-GB" sz="1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sng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Main idea/objective for slide: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participant presentations to instructor and group - (Time allocation - 115 mins)</a:t>
            </a:r>
            <a:endParaRPr lang="en-GB" b="1"/>
          </a:p>
          <a:p>
            <a:pPr marL="0" indent="0">
              <a:defRPr/>
            </a:pPr>
            <a:endParaRPr lang="en-GB"/>
          </a:p>
          <a:p>
            <a:pPr marL="0" indent="0">
              <a:defRPr/>
            </a:pPr>
            <a:r>
              <a:rPr lang="en-GB"/>
              <a:t>AMAT participant projects (10min brief with 5 min Q&amp;A) - participant will have selected one option from below:</a:t>
            </a:r>
          </a:p>
          <a:p>
            <a:pPr marL="0" indent="0">
              <a:defRPr/>
            </a:pPr>
            <a:endParaRPr lang="en-GB" b="1"/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228600" algn="l"/>
              </a:tabLst>
            </a:pPr>
            <a:r>
              <a:rPr lang="en-GB" sz="1200" i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Describe examples of poor practice and good practice that you have observed, and provide suggestions as to how good practice can be implemented more widely.</a:t>
            </a:r>
            <a:r>
              <a:rPr lang="en-GB" sz="1200"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 </a:t>
            </a:r>
            <a:endParaRPr lang="en-GB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228600" algn="l"/>
              </a:tabLst>
            </a:pPr>
            <a:r>
              <a:rPr lang="en-GB" sz="1200" i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Explain the advantage of good ammunition management practices in relation to UN Peace operations.</a:t>
            </a:r>
            <a:r>
              <a:rPr lang="en-GB" sz="1200"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 </a:t>
            </a:r>
            <a:endParaRPr lang="en-GB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228600" algn="l"/>
              </a:tabLst>
            </a:pPr>
            <a:r>
              <a:rPr lang="en-GB" sz="1200" i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Explain why mixing incompatible ammunition natures (Compatibility Mixing Rules) in storage or during transport can be deadly! </a:t>
            </a:r>
            <a:r>
              <a:rPr lang="en-GB" sz="120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GB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228600" algn="l"/>
              </a:tabLst>
            </a:pPr>
            <a:r>
              <a:rPr lang="en-GB" sz="1200" i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How do T/PCC Nations determine the right amount of ammunition needed for a UN Mission? </a:t>
            </a:r>
            <a:r>
              <a:rPr lang="en-GB" sz="120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GB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228600" algn="l"/>
              </a:tabLst>
            </a:pPr>
            <a:r>
              <a:rPr lang="en-GB" sz="1200" i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How can failing to implement a suitable Ammunition Inspection program lead to ammunition incidents and accidents? </a:t>
            </a:r>
            <a:r>
              <a:rPr lang="en-GB" sz="120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GB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228600" algn="l"/>
              </a:tabLst>
            </a:pPr>
            <a:r>
              <a:rPr lang="en-GB" sz="1200" i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 weapon storage as critical to the safety of T/PCC personnel as ammunition storage? Explain your answer </a:t>
            </a:r>
            <a:r>
              <a:rPr lang="en-GB" sz="120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GB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228600" algn="l"/>
              </a:tabLst>
            </a:pPr>
            <a:r>
              <a:rPr lang="en-GB" sz="1200" i="1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is the importance of the different quantity distances (Yellow, purple and green lines)?</a:t>
            </a:r>
            <a:r>
              <a:rPr lang="en-GB" sz="1200"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 </a:t>
            </a:r>
            <a:r>
              <a:rPr lang="en-GB" sz="120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GB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228600" algn="l"/>
              </a:tabLst>
            </a:pPr>
            <a:r>
              <a:rPr lang="en-GB" sz="1200" i="1">
                <a:effectLst/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Describe your personal experience of ammuntion management in your home country. How do your national standards compare to the IATG?</a:t>
            </a:r>
            <a:endParaRPr lang="en-GB" sz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endParaRPr lang="en-GB" b="1"/>
          </a:p>
          <a:p>
            <a:pPr marL="0" indent="0">
              <a:defRPr/>
            </a:pPr>
            <a:endParaRPr lang="en-GB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0" i="0" u="sng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What the instructor should cover (in addition to slide content)</a:t>
            </a:r>
            <a:endParaRPr lang="en-GB"/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participants take turns presenting their project to their group.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Question and answer session to be held after each participant has finished.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Ensure equal time is given to all participants.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brief summary session led by the instructor of each group, once all presentations are complete.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8" name="Google Shape;68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 sz="1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Phase 3. Consolidation (Time allocation - 10 min)</a:t>
            </a:r>
            <a:endParaRPr lang="en-GB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sng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Main idea/objective for slide: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Recap Key Learning Points</a:t>
            </a:r>
            <a:endParaRPr lang="en-GB" sz="1200" b="1" i="0" u="none" strike="noStrike" cap="none">
              <a:solidFill>
                <a:schemeClr val="dk1"/>
              </a:solidFill>
              <a:effectLst/>
              <a:latin typeface="Calibri"/>
              <a:cs typeface="Calibri"/>
              <a:sym typeface="Calibri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endParaRPr lang="en-GB" sz="1200" b="1" i="0" u="sng" strike="noStrike" cap="none">
              <a:solidFill>
                <a:schemeClr val="dk1"/>
              </a:solidFill>
              <a:effectLst/>
              <a:latin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GB" sz="1200" b="0" i="0" u="sng" strike="noStrike" cap="none">
                <a:solidFill>
                  <a:schemeClr val="dk1"/>
                </a:solidFill>
                <a:effectLst/>
                <a:latin typeface="Calibri"/>
                <a:cs typeface="Calibri"/>
                <a:sym typeface="Calibri"/>
              </a:rPr>
              <a:t>participant activity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Give participants opportunity to ask any questions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 b="0" i="0" u="sng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0" i="0" u="sng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What the instructor should cover (in addition to slide content)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Key Learning Points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2.1.2.1 Identify the applicable good practices from the UN Manual on Ammunition Management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2.1.2.2 Identify the applicable good practices from the UN Weapons and Ammunition Management policy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2.1.2.3 Identify the applicable good practices from the IATG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2.1.2.4 Apply the implementation of UN good practices to a case study on peacekeeping operations</a:t>
            </a:r>
            <a:r>
              <a:rPr lang="en-GB"/>
              <a:t> </a:t>
            </a:r>
            <a:endParaRPr/>
          </a:p>
        </p:txBody>
      </p:sp>
      <p:sp>
        <p:nvSpPr>
          <p:cNvPr id="69" name="Google Shape;69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116167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5" name="Google Shape;125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sng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Main idea/objective for slide:</a:t>
            </a:r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Look ahead to the next lesson of the course:</a:t>
            </a:r>
            <a:endParaRPr lang="en-GB"/>
          </a:p>
          <a:p>
            <a:pPr marL="45720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chemeClr val="dk1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rPr>
              <a:t>Pre-Assessment Exam - MCQ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26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7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/End Slide">
  <p:cSld name="Title/End Slid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7BCE120-8DB7-4A95-8995-2C8C33272C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2" name="Google Shape;12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5613" y="127571"/>
            <a:ext cx="600462" cy="509981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9"/>
          <p:cNvSpPr/>
          <p:nvPr/>
        </p:nvSpPr>
        <p:spPr>
          <a:xfrm>
            <a:off x="791688" y="0"/>
            <a:ext cx="2708671" cy="3338514"/>
          </a:xfrm>
          <a:prstGeom prst="downArrow">
            <a:avLst>
              <a:gd name="adj1" fmla="val 100000"/>
              <a:gd name="adj2" fmla="val 2689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" name="Google Shape;14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5613" y="137845"/>
            <a:ext cx="600462" cy="509981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9"/>
          <p:cNvSpPr txBox="1">
            <a:spLocks noGrp="1"/>
          </p:cNvSpPr>
          <p:nvPr>
            <p:ph type="body" idx="1"/>
          </p:nvPr>
        </p:nvSpPr>
        <p:spPr>
          <a:xfrm>
            <a:off x="914668" y="382561"/>
            <a:ext cx="2187575" cy="2083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" name="Google Shape;16;p9"/>
          <p:cNvSpPr/>
          <p:nvPr/>
        </p:nvSpPr>
        <p:spPr>
          <a:xfrm flipH="1">
            <a:off x="2691829" y="5116530"/>
            <a:ext cx="7007341" cy="1520575"/>
          </a:xfrm>
          <a:prstGeom prst="homePlate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7;p9"/>
          <p:cNvSpPr txBox="1">
            <a:spLocks noGrp="1"/>
          </p:cNvSpPr>
          <p:nvPr>
            <p:ph type="body" idx="2"/>
          </p:nvPr>
        </p:nvSpPr>
        <p:spPr>
          <a:xfrm>
            <a:off x="3404746" y="5321300"/>
            <a:ext cx="6150417" cy="1154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bjective Slide">
  <p:cSld name="Objective Slide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0"/>
          <p:cNvSpPr/>
          <p:nvPr/>
        </p:nvSpPr>
        <p:spPr>
          <a:xfrm>
            <a:off x="0" y="0"/>
            <a:ext cx="3766756" cy="6858000"/>
          </a:xfrm>
          <a:prstGeom prst="rect">
            <a:avLst/>
          </a:prstGeom>
          <a:solidFill>
            <a:srgbClr val="4F81B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0" name="Google Shape;20;p10"/>
          <p:cNvGrpSpPr/>
          <p:nvPr/>
        </p:nvGrpSpPr>
        <p:grpSpPr>
          <a:xfrm>
            <a:off x="3994359" y="1512277"/>
            <a:ext cx="4850703" cy="4423875"/>
            <a:chOff x="1154017" y="-431080"/>
            <a:chExt cx="2785558" cy="2642900"/>
          </a:xfrm>
        </p:grpSpPr>
        <p:sp>
          <p:nvSpPr>
            <p:cNvPr id="21" name="Google Shape;21;p10"/>
            <p:cNvSpPr/>
            <p:nvPr/>
          </p:nvSpPr>
          <p:spPr>
            <a:xfrm>
              <a:off x="1154017" y="503"/>
              <a:ext cx="2785558" cy="1671335"/>
            </a:xfrm>
            <a:prstGeom prst="rect">
              <a:avLst/>
            </a:prstGeom>
            <a:solidFill>
              <a:schemeClr val="accent1"/>
            </a:solidFill>
            <a:ln w="1905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rial"/>
                <a:buNone/>
              </a:pPr>
              <a:endPara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" name="Google Shape;22;p10"/>
            <p:cNvSpPr txBox="1"/>
            <p:nvPr/>
          </p:nvSpPr>
          <p:spPr>
            <a:xfrm>
              <a:off x="1154017" y="-431080"/>
              <a:ext cx="2785558" cy="2642900"/>
            </a:xfrm>
            <a:prstGeom prst="rect">
              <a:avLst/>
            </a:prstGeom>
            <a:solidFill>
              <a:srgbClr val="4F81BD"/>
            </a:solidFill>
            <a:ln w="1905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76200" tIns="76200" rIns="76200" bIns="762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3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3" name="Google Shape;23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5338" y="76200"/>
            <a:ext cx="600462" cy="50998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4" name="Google Shape;24;p10"/>
          <p:cNvCxnSpPr/>
          <p:nvPr/>
        </p:nvCxnSpPr>
        <p:spPr>
          <a:xfrm rot="10800000">
            <a:off x="619125" y="2971800"/>
            <a:ext cx="0" cy="914400"/>
          </a:xfrm>
          <a:prstGeom prst="straightConnector1">
            <a:avLst/>
          </a:prstGeom>
          <a:noFill/>
          <a:ln w="19050" cap="flat" cmpd="sng">
            <a:solidFill>
              <a:srgbClr val="FFFFFF">
                <a:alpha val="80000"/>
              </a:srgbClr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5" name="Google Shape;25;p10"/>
          <p:cNvSpPr txBox="1">
            <a:spLocks noGrp="1"/>
          </p:cNvSpPr>
          <p:nvPr>
            <p:ph type="title"/>
          </p:nvPr>
        </p:nvSpPr>
        <p:spPr>
          <a:xfrm>
            <a:off x="766412" y="712269"/>
            <a:ext cx="2738936" cy="5502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6" name="Google Shape;26;p10"/>
          <p:cNvSpPr txBox="1">
            <a:spLocks noGrp="1"/>
          </p:cNvSpPr>
          <p:nvPr>
            <p:ph type="body" idx="1"/>
          </p:nvPr>
        </p:nvSpPr>
        <p:spPr>
          <a:xfrm>
            <a:off x="4114800" y="1655763"/>
            <a:ext cx="4621213" cy="418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sson Overview/KLP Slide">
  <p:cSld name="Lesson Overview/KLP Slide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1"/>
          <p:cNvSpPr/>
          <p:nvPr/>
        </p:nvSpPr>
        <p:spPr>
          <a:xfrm>
            <a:off x="0" y="0"/>
            <a:ext cx="3766756" cy="6858000"/>
          </a:xfrm>
          <a:prstGeom prst="rect">
            <a:avLst/>
          </a:prstGeom>
          <a:solidFill>
            <a:srgbClr val="4F81B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9" name="Google Shape;29;p11"/>
          <p:cNvCxnSpPr/>
          <p:nvPr/>
        </p:nvCxnSpPr>
        <p:spPr>
          <a:xfrm rot="10800000">
            <a:off x="619125" y="2971800"/>
            <a:ext cx="0" cy="914400"/>
          </a:xfrm>
          <a:prstGeom prst="straightConnector1">
            <a:avLst/>
          </a:prstGeom>
          <a:noFill/>
          <a:ln w="19050" cap="flat" cmpd="sng">
            <a:solidFill>
              <a:srgbClr val="FFFFFF">
                <a:alpha val="80000"/>
              </a:srgbClr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0" name="Google Shape;30;p11"/>
          <p:cNvSpPr txBox="1">
            <a:spLocks noGrp="1"/>
          </p:cNvSpPr>
          <p:nvPr>
            <p:ph type="title"/>
          </p:nvPr>
        </p:nvSpPr>
        <p:spPr>
          <a:xfrm>
            <a:off x="766412" y="712269"/>
            <a:ext cx="2738936" cy="5502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pic>
        <p:nvPicPr>
          <p:cNvPr id="31" name="Google Shape;31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5338" y="76200"/>
            <a:ext cx="600462" cy="509981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Google Shape;32;p11"/>
          <p:cNvSpPr>
            <a:spLocks noGrp="1"/>
          </p:cNvSpPr>
          <p:nvPr>
            <p:ph type="dgm" idx="2"/>
          </p:nvPr>
        </p:nvSpPr>
        <p:spPr>
          <a:xfrm>
            <a:off x="3990975" y="712788"/>
            <a:ext cx="4905375" cy="5762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LP Title Slide">
  <p:cSld name="KLP Title Slide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2"/>
          <p:cNvSpPr/>
          <p:nvPr/>
        </p:nvSpPr>
        <p:spPr>
          <a:xfrm>
            <a:off x="388484" y="476778"/>
            <a:ext cx="5860116" cy="5920653"/>
          </a:xfrm>
          <a:prstGeom prst="rect">
            <a:avLst/>
          </a:prstGeom>
          <a:solidFill>
            <a:srgbClr val="4F81BD"/>
          </a:solidFill>
          <a:ln>
            <a:noFill/>
          </a:ln>
          <a:effectLst>
            <a:outerShdw blurRad="40000" dist="23000" dir="5400000" rotWithShape="0">
              <a:srgbClr val="000000">
                <a:alpha val="34509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5;p12"/>
          <p:cNvSpPr/>
          <p:nvPr/>
        </p:nvSpPr>
        <p:spPr>
          <a:xfrm>
            <a:off x="6379305" y="476778"/>
            <a:ext cx="2376212" cy="5920653"/>
          </a:xfrm>
          <a:prstGeom prst="rect">
            <a:avLst/>
          </a:prstGeom>
          <a:solidFill>
            <a:srgbClr val="DDD9C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6" name="Google Shape;36;p12"/>
          <p:cNvCxnSpPr/>
          <p:nvPr/>
        </p:nvCxnSpPr>
        <p:spPr>
          <a:xfrm>
            <a:off x="2625090" y="4424906"/>
            <a:ext cx="2971800" cy="0"/>
          </a:xfrm>
          <a:prstGeom prst="straightConnector1">
            <a:avLst/>
          </a:prstGeom>
          <a:noFill/>
          <a:ln w="19050" cap="flat" cmpd="sng">
            <a:solidFill>
              <a:srgbClr val="FFFFFF">
                <a:alpha val="80000"/>
              </a:srgbClr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7" name="Google Shape;37;p12"/>
          <p:cNvSpPr txBox="1">
            <a:spLocks noGrp="1"/>
          </p:cNvSpPr>
          <p:nvPr>
            <p:ph type="body" idx="1"/>
          </p:nvPr>
        </p:nvSpPr>
        <p:spPr>
          <a:xfrm>
            <a:off x="1420813" y="1865870"/>
            <a:ext cx="4300537" cy="22854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hite Background Main Body Slide">
  <p:cSld name="White Background Main Body Slid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4"/>
          <p:cNvSpPr txBox="1">
            <a:spLocks noGrp="1"/>
          </p:cNvSpPr>
          <p:nvPr>
            <p:ph type="body" idx="1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45" name="Google Shape;45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5338" y="76200"/>
            <a:ext cx="600462" cy="509981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14"/>
          <p:cNvSpPr txBox="1"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F81BD"/>
              </a:buClr>
              <a:buSzPts val="4400"/>
              <a:buFont typeface="Arial"/>
              <a:buNone/>
              <a:defRPr sz="4400" b="0" i="0" u="none" strike="noStrike" cap="none">
                <a:solidFill>
                  <a:srgbClr val="4F81BD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estions Slide">
  <p:cSld name="Questions Slide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5"/>
          <p:cNvSpPr/>
          <p:nvPr/>
        </p:nvSpPr>
        <p:spPr>
          <a:xfrm>
            <a:off x="5835394" y="0"/>
            <a:ext cx="3308606" cy="6858000"/>
          </a:xfrm>
          <a:prstGeom prst="rect">
            <a:avLst/>
          </a:prstGeom>
          <a:solidFill>
            <a:srgbClr val="4F81BD">
              <a:alpha val="8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Google Shape;49;p15"/>
          <p:cNvSpPr/>
          <p:nvPr/>
        </p:nvSpPr>
        <p:spPr>
          <a:xfrm>
            <a:off x="0" y="0"/>
            <a:ext cx="5835394" cy="6858000"/>
          </a:xfrm>
          <a:prstGeom prst="rect">
            <a:avLst/>
          </a:prstGeom>
          <a:solidFill>
            <a:schemeClr val="dk1">
              <a:alpha val="8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0" name="Google Shape;50;p1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5338" y="76200"/>
            <a:ext cx="600462" cy="509981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15"/>
          <p:cNvSpPr txBox="1">
            <a:spLocks noGrp="1"/>
          </p:cNvSpPr>
          <p:nvPr>
            <p:ph type="title"/>
          </p:nvPr>
        </p:nvSpPr>
        <p:spPr>
          <a:xfrm>
            <a:off x="168978" y="965199"/>
            <a:ext cx="5497438" cy="49276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"/>
          <p:cNvSpPr txBox="1">
            <a:spLocks noGrp="1"/>
          </p:cNvSpPr>
          <p:nvPr>
            <p:ph type="body" idx="2"/>
          </p:nvPr>
        </p:nvSpPr>
        <p:spPr>
          <a:xfrm>
            <a:off x="3404746" y="5321300"/>
            <a:ext cx="6150417" cy="1154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</a:pPr>
            <a:r>
              <a:rPr lang="en-GB" b="1"/>
              <a:t>Project Presentation</a:t>
            </a:r>
            <a:endParaRPr b="1"/>
          </a:p>
        </p:txBody>
      </p:sp>
      <p:sp>
        <p:nvSpPr>
          <p:cNvPr id="7" name="Text Placeholder 1">
            <a:extLst>
              <a:ext uri="{FF2B5EF4-FFF2-40B4-BE49-F238E27FC236}">
                <a16:creationId xmlns:a16="http://schemas.microsoft.com/office/drawing/2014/main" id="{365EC5D0-0229-2742-A08F-4B4D2CE5B8A4}"/>
              </a:ext>
            </a:extLst>
          </p:cNvPr>
          <p:cNvSpPr txBox="1">
            <a:spLocks/>
          </p:cNvSpPr>
          <p:nvPr/>
        </p:nvSpPr>
        <p:spPr>
          <a:xfrm>
            <a:off x="928845" y="332942"/>
            <a:ext cx="2187575" cy="2083237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GB" sz="2400" b="1">
                <a:solidFill>
                  <a:srgbClr val="FFFFFF"/>
                </a:solidFill>
                <a:sym typeface="Century Gothic"/>
              </a:rPr>
              <a:t>Weapons and Ammunition Management in UN Peace Operations</a:t>
            </a:r>
            <a:endParaRPr lang="en-IE" sz="2400" b="1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2"/>
          <p:cNvSpPr txBox="1">
            <a:spLocks noGrp="1"/>
          </p:cNvSpPr>
          <p:nvPr>
            <p:ph type="title"/>
          </p:nvPr>
        </p:nvSpPr>
        <p:spPr>
          <a:xfrm>
            <a:off x="766412" y="712269"/>
            <a:ext cx="2738936" cy="5502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Arial"/>
              <a:buNone/>
            </a:pPr>
            <a:r>
              <a:rPr lang="en-GB">
                <a:solidFill>
                  <a:srgbClr val="FFFFFF"/>
                </a:solidFill>
              </a:rPr>
              <a:t>Objective</a:t>
            </a:r>
            <a:endParaRPr/>
          </a:p>
        </p:txBody>
      </p:sp>
      <p:sp>
        <p:nvSpPr>
          <p:cNvPr id="65" name="Google Shape;65;p2"/>
          <p:cNvSpPr txBox="1">
            <a:spLocks noGrp="1"/>
          </p:cNvSpPr>
          <p:nvPr>
            <p:ph type="body" idx="1"/>
          </p:nvPr>
        </p:nvSpPr>
        <p:spPr>
          <a:xfrm>
            <a:off x="4114800" y="1655763"/>
            <a:ext cx="4621213" cy="418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</a:pPr>
            <a:endParaRPr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</a:pPr>
            <a:r>
              <a:rPr lang="en-GB"/>
              <a:t>Project presentations: applying good practices on Ammunition Management to peacekeeping operations. 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3"/>
          <p:cNvSpPr txBox="1">
            <a:spLocks noGrp="1"/>
          </p:cNvSpPr>
          <p:nvPr>
            <p:ph type="title"/>
          </p:nvPr>
        </p:nvSpPr>
        <p:spPr>
          <a:xfrm>
            <a:off x="766412" y="712269"/>
            <a:ext cx="2738936" cy="5502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Arial"/>
              <a:buNone/>
            </a:pPr>
            <a:r>
              <a:rPr lang="en-GB">
                <a:solidFill>
                  <a:srgbClr val="FFFFFF"/>
                </a:solidFill>
              </a:rPr>
              <a:t>Lesson overview</a:t>
            </a:r>
            <a:endParaRPr/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B3DFF8C2-4223-774D-A3AF-CA2C7951A4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38291995"/>
              </p:ext>
            </p:extLst>
          </p:nvPr>
        </p:nvGraphicFramePr>
        <p:xfrm>
          <a:off x="4163785" y="1054634"/>
          <a:ext cx="4604658" cy="47487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"/>
          <p:cNvSpPr txBox="1">
            <a:spLocks noGrp="1"/>
          </p:cNvSpPr>
          <p:nvPr>
            <p:ph type="body" idx="1"/>
          </p:nvPr>
        </p:nvSpPr>
        <p:spPr>
          <a:xfrm>
            <a:off x="1420813" y="1865870"/>
            <a:ext cx="4300537" cy="1203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</a:pPr>
            <a:r>
              <a:rPr lang="en-GB"/>
              <a:t>Project Presentation</a:t>
            </a:r>
            <a:br>
              <a:rPr lang="en-GB"/>
            </a:br>
            <a:r>
              <a:rPr lang="en-GB"/>
              <a:t>Guidelines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6"/>
          <p:cNvSpPr txBox="1">
            <a:spLocks noGrp="1"/>
          </p:cNvSpPr>
          <p:nvPr>
            <p:ph type="body" idx="1"/>
          </p:nvPr>
        </p:nvSpPr>
        <p:spPr>
          <a:xfrm>
            <a:off x="1420813" y="1865870"/>
            <a:ext cx="4300537" cy="1203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None/>
            </a:pPr>
            <a:r>
              <a:rPr lang="en-GB"/>
              <a:t>Project Presentations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3"/>
          <p:cNvSpPr txBox="1">
            <a:spLocks noGrp="1"/>
          </p:cNvSpPr>
          <p:nvPr>
            <p:ph type="title"/>
          </p:nvPr>
        </p:nvSpPr>
        <p:spPr>
          <a:xfrm>
            <a:off x="766412" y="712269"/>
            <a:ext cx="2738936" cy="5502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Arial"/>
              <a:buNone/>
            </a:pPr>
            <a:r>
              <a:rPr lang="en-GB">
                <a:solidFill>
                  <a:srgbClr val="FFFFFF"/>
                </a:solidFill>
              </a:rPr>
              <a:t>Lesson overview</a:t>
            </a:r>
            <a:endParaRPr/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B3DFF8C2-4223-774D-A3AF-CA2C7951A4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46837424"/>
              </p:ext>
            </p:extLst>
          </p:nvPr>
        </p:nvGraphicFramePr>
        <p:xfrm>
          <a:off x="4163785" y="1054634"/>
          <a:ext cx="4604658" cy="47487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2470984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7"/>
          <p:cNvSpPr txBox="1">
            <a:spLocks noGrp="1"/>
          </p:cNvSpPr>
          <p:nvPr>
            <p:ph type="body" idx="2"/>
          </p:nvPr>
        </p:nvSpPr>
        <p:spPr>
          <a:xfrm>
            <a:off x="3404746" y="5321300"/>
            <a:ext cx="6150417" cy="1154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</a:pPr>
            <a:r>
              <a:rPr lang="en-GB"/>
              <a:t>Look Ahead:</a:t>
            </a:r>
            <a:br>
              <a:rPr lang="en-GB"/>
            </a:br>
            <a:r>
              <a:rPr lang="en-GB"/>
              <a:t>Initial Assessment</a:t>
            </a:r>
            <a:endParaRPr/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01441417-8405-2743-B6A2-0F38B4A709CD}"/>
              </a:ext>
            </a:extLst>
          </p:cNvPr>
          <p:cNvSpPr txBox="1">
            <a:spLocks/>
          </p:cNvSpPr>
          <p:nvPr/>
        </p:nvSpPr>
        <p:spPr>
          <a:xfrm>
            <a:off x="928845" y="332942"/>
            <a:ext cx="2187575" cy="2083237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GB" sz="2400" b="1">
                <a:solidFill>
                  <a:srgbClr val="FFFFFF"/>
                </a:solidFill>
                <a:sym typeface="Century Gothic"/>
              </a:rPr>
              <a:t>Weapons and Ammunition Management in UN Peace Operations</a:t>
            </a:r>
            <a:endParaRPr lang="en-IE" sz="2400" b="1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 Warm">
      <a:dk1>
        <a:srgbClr val="000000"/>
      </a:dk1>
      <a:lt1>
        <a:srgbClr val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85ec44e-1bab-4c0b-9df0-6ba128686fc9" xsi:nil="true"/>
    <lcf76f155ced4ddcb4097134ff3c332f xmlns="ffaef953-2cda-4d9d-b070-85228d2d3b5f">
      <Terms xmlns="http://schemas.microsoft.com/office/infopath/2007/PartnerControls"/>
    </lcf76f155ced4ddcb4097134ff3c332f>
    <_Flow_SignoffStatus xmlns="ffaef953-2cda-4d9d-b070-85228d2d3b5f" xsi:nil="true"/>
    <_x0023_ xmlns="ffaef953-2cda-4d9d-b070-85228d2d3b5f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52591365DD56D4D8750E674CD62EF32" ma:contentTypeVersion="22" ma:contentTypeDescription="Create a new document." ma:contentTypeScope="" ma:versionID="ec27a2a93bb6a254e48540e5054f4e50">
  <xsd:schema xmlns:xsd="http://www.w3.org/2001/XMLSchema" xmlns:xs="http://www.w3.org/2001/XMLSchema" xmlns:p="http://schemas.microsoft.com/office/2006/metadata/properties" xmlns:ns2="ffaef953-2cda-4d9d-b070-85228d2d3b5f" xmlns:ns3="756f3f7a-cc20-4157-bc78-ddc9769d8db6" xmlns:ns4="985ec44e-1bab-4c0b-9df0-6ba128686fc9" targetNamespace="http://schemas.microsoft.com/office/2006/metadata/properties" ma:root="true" ma:fieldsID="70f94bd43e4a92ff9f0423f892b53530" ns2:_="" ns3:_="" ns4:_="">
    <xsd:import namespace="ffaef953-2cda-4d9d-b070-85228d2d3b5f"/>
    <xsd:import namespace="756f3f7a-cc20-4157-bc78-ddc9769d8db6"/>
    <xsd:import namespace="985ec44e-1bab-4c0b-9df0-6ba128686fc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_x0023_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2:MediaLengthInSeconds" minOccurs="0"/>
                <xsd:element ref="ns4:TaxCatchAll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aef953-2cda-4d9d-b070-85228d2d3b5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_x0023_" ma:index="12" nillable="true" ma:displayName="#" ma:format="Dropdown" ma:internalName="_x0023_" ma:percentage="FALSE">
      <xsd:simpleType>
        <xsd:restriction base="dms:Number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56f3f7a-cc20-4157-bc78-ddc9769d8db6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85ec44e-1bab-4c0b-9df0-6ba128686fc9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d48d4a9f-cfb2-42af-b391-1b84484739eb}" ma:internalName="TaxCatchAll" ma:showField="CatchAllData" ma:web="756f3f7a-cc20-4157-bc78-ddc9769d8db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436C1B1-681B-41C4-B078-713AD774DC91}">
  <ds:schemaRefs>
    <ds:schemaRef ds:uri="52653c9e-d874-4f93-8b61-023a65a31c40"/>
    <ds:schemaRef ds:uri="985ec44e-1bab-4c0b-9df0-6ba128686fc9"/>
    <ds:schemaRef ds:uri="b56d6760-b380-4122-9876-28594ce256dd"/>
    <ds:schemaRef ds:uri="db065248-edff-472c-af6e-a9abf8433378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4EC29AE5-0ADA-43D5-8E11-075ED3070842}"/>
</file>

<file path=customXml/itemProps3.xml><?xml version="1.0" encoding="utf-8"?>
<ds:datastoreItem xmlns:ds="http://schemas.openxmlformats.org/officeDocument/2006/customXml" ds:itemID="{8E86DDEA-5BB9-4AF7-AFEC-9AFC53F7D8A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861</Words>
  <Application>Microsoft Office PowerPoint</Application>
  <PresentationFormat>On-screen Show (4:3)</PresentationFormat>
  <Paragraphs>101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PowerPoint Presentation</vt:lpstr>
      <vt:lpstr>Objective</vt:lpstr>
      <vt:lpstr>Lesson overview</vt:lpstr>
      <vt:lpstr>PowerPoint Presentation</vt:lpstr>
      <vt:lpstr>PowerPoint Presentation</vt:lpstr>
      <vt:lpstr>Lesson overview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Rory Edwards</dc:creator>
  <cp:lastModifiedBy>Mathieu Waeber</cp:lastModifiedBy>
  <cp:revision>1</cp:revision>
  <dcterms:created xsi:type="dcterms:W3CDTF">2021-06-15T14:01:19Z</dcterms:created>
  <dcterms:modified xsi:type="dcterms:W3CDTF">2024-05-14T19:51:04Z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0x010100E52591365DD56D4D8750E674CD62EF32</vt:lpwstr>
  </property>
  <property fmtid="{D5CDD505-2E9C-101B-9397-08002B2CF9AE}" pid="3" name="MediaServiceImageTags">
    <vt:lpwstr/>
  </property>
</Properties>
</file>